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67" r:id="rId2"/>
    <p:sldId id="55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538477-6A64-2FA8-21B4-2F9CAD394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F7205A16-1D89-763D-88AA-ECAD20BCFE98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鹿児島県の場所を示すイラスト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DCC2B11-6505-4E77-09A6-55D445002D75}"/>
              </a:ext>
            </a:extLst>
          </p:cNvPr>
          <p:cNvGrpSpPr>
            <a:grpSpLocks noChangeAspect="1"/>
          </p:cNvGrpSpPr>
          <p:nvPr/>
        </p:nvGrpSpPr>
        <p:grpSpPr>
          <a:xfrm>
            <a:off x="788161" y="4063105"/>
            <a:ext cx="2552367" cy="2041892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8B480E1F-C732-C3FC-6F76-A43E52CEC101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3F59B4AF-6A86-9BCF-CB45-1DC48504A203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9083AD47-38A3-F5A5-5F2F-93C61F4076CE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8DB6E3CD-BFA1-6A05-AD62-DCAD86122877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CE6993CD-E470-800B-E6CD-A25F59ED25EE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022D1091-92D3-B7E5-AE47-FCD316FA52A9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22D4D2A8-42AE-5764-FE21-5A9BE2F2A1E6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6BE492C0-CE6A-414C-0CCF-49226F992195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C709C67B-5B41-FABE-0F24-8D4816D15444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EC526880-CAB9-A2E4-0D72-A68AB31E6F10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CB61DCA9-919C-D940-EEF3-1ABC47BBD1E9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4BF345A8-15F9-5818-6C21-14FF887E3F60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99FE501C-69FA-FBCF-40D2-1665CAA1C483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9BB16610-6576-4A3B-2DC5-5DB9CCD80C75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0A2CF612-D9F1-4E78-5182-DB9A417F6759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B25080B7-5925-D1EA-963D-A8D9DFB9AC9E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5A9FF1F7-13DA-F8B3-FCE6-9D15358BDA05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FC130266-9E42-CD0B-2E4E-64CF4B2E10DE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C0481CDA-B28F-2826-C29A-FFF01332EC17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E9361BE1-370A-15F6-DC5A-63595C461485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5F9EC1D6-9ECC-FE14-1E51-08AF8C6FBA70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E58FCDF6-1035-183A-5C03-9AD8742F7616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CCBB9251-71A8-D815-5697-C19523A05EDF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7D010B4D-1552-A5D5-326C-0A9A8D1A35DA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475F0B58-A68D-624A-CB13-84821580538C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4DC6BE0A-F457-41D8-ACD3-D3377E4D8612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E306DA95-5007-9E23-A406-E3535C512DC5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B758ED5E-9CA7-DE27-F0BC-5D856093574F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154A09A6-D55E-BE7D-2B12-9A2F55280E27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D2BAA938-1357-ED1B-7147-FB98B04EB131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DC7D23BB-4C04-82E8-70A3-C3F8D5CABE2A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3D90F2A6-01CC-46B0-BC1C-7E8A1F9EF9E9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352A6049-5576-75FE-2DDE-F2A472A81FC0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21244876-E8B0-16FC-CED2-09AE208BAC53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A1D14240-32C6-C4FC-6C54-D4CD9D038D12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B23BFE67-0DFB-BEBC-1FF7-66BE17504444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83779EC8-4534-F9FD-6611-E0F10FA1802D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F3CE5EC8-E004-4E7D-4F82-C392A6306694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0F2A07E5-72CB-9771-3452-C3D9AF74CE62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0F6F7922-F228-AFAF-21A6-94EDBB178F56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C174371B-8D41-2A48-A2CE-8D0E6B29ADB2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8972F474-ADD9-9BBA-B921-E2B1EBB358DA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01824B22-E554-C9A6-BCFD-FA60A7C5F7FB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5C36671F-0BF9-EB79-9FE7-485CC6E14034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6BED9EB3-107F-5D3C-A610-5E2CC28FE863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F7A3E8B3-741D-52E0-E0EC-8173D176D285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8457C1FD-0B9D-360B-9663-E2FF61ABD169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B721F889-E9D8-D9BE-3FE6-D9D519B0F6D7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03" name="直線矢印コネクタ 1202">
              <a:extLst>
                <a:ext uri="{FF2B5EF4-FFF2-40B4-BE49-F238E27FC236}">
                  <a16:creationId xmlns:a16="http://schemas.microsoft.com/office/drawing/2014/main" id="{9649C2EB-E80E-08D7-87A4-BC12E252025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78050" y="4994275"/>
              <a:ext cx="377825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4" name="テキスト ボックス 1203">
              <a:extLst>
                <a:ext uri="{FF2B5EF4-FFF2-40B4-BE49-F238E27FC236}">
                  <a16:creationId xmlns:a16="http://schemas.microsoft.com/office/drawing/2014/main" id="{938299A1-8B3B-0E3E-EFE9-30AA77E36EBB}"/>
                </a:ext>
              </a:extLst>
            </p:cNvPr>
            <p:cNvSpPr txBox="1"/>
            <p:nvPr/>
          </p:nvSpPr>
          <p:spPr>
            <a:xfrm>
              <a:off x="2482850" y="4886325"/>
              <a:ext cx="72327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鹿児島県</a:t>
              </a: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895805E-6A99-0555-CC98-AB9FD088791E}"/>
              </a:ext>
            </a:extLst>
          </p:cNvPr>
          <p:cNvGrpSpPr>
            <a:grpSpLocks noChangeAspect="1"/>
          </p:cNvGrpSpPr>
          <p:nvPr/>
        </p:nvGrpSpPr>
        <p:grpSpPr>
          <a:xfrm>
            <a:off x="3755389" y="4031355"/>
            <a:ext cx="2552367" cy="2041892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2E724ACA-A108-CA65-D8CC-B6A66A402DDA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D219164B-1B07-3231-6D1C-847CA22EA862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ED20C98B-EF85-78E0-7696-0EFB37761CC2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5645B734-B969-8BA4-72E8-3E54ADF0921B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9910A88B-053D-2057-FD6E-8CE872AE6DC7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F892C804-F6FE-63C8-AE2F-9050FA8AB1EC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264CFEE6-BA7B-CE75-E3BC-C813C64B1231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2A9721F9-9E91-A7C0-3847-A6CE08093586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116AEEFB-D683-0462-D0C6-3064D1CFA611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9C761FD3-7886-59C4-F951-62DFD8A41214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42617F4E-3800-7251-E139-2EB7241600AE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99716EC3-3D30-8BAC-9BB0-185606A51B26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9561F89E-AEC3-8CF2-D9A9-AE7AB1F2D46D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0E805488-7F0C-E90C-C171-F85FE742511B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726083C3-DF38-8EF4-DBDC-C77A8C011F26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497905DD-538F-36A8-1404-F7BB5347DFD6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14BE83EF-854B-9047-96FF-0BD61A77F296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58371CDA-4FD6-D86F-1046-E6DB351DD0A8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E0A0901C-30EF-A413-CF79-A3D517F7466E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EDD54043-83AE-C383-EA32-14DE0B7AFE02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1DBF5DC5-0395-05FE-B0B0-4A24126D6C90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517651BD-2B41-4764-F159-647FF3EAEE6E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B7D1C567-5DB3-63B5-13C0-1D1CC9477905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05CAFC7B-FC65-019F-C194-AD79AA8DAD8A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B4CC6698-EB86-9C72-6F37-700F50DF2B2B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42D6F33E-2F0A-DB7E-3549-07C4AC99B2A4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E8D34AF8-3AD0-0BFD-EFC0-825DDF01A9A6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88EF95CF-1C55-6526-3236-4A3D08F7E4F2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11229C2A-BB8E-69AE-B76D-4ADEA1DB60D0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AB95C4D7-98CE-A845-B154-B5284422FC8D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D1238911-2D9B-90FF-8E14-F26772270400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C6521731-C34D-19DB-4FA1-8D1E536BBE45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DFB0899F-81B7-40E7-3618-89C0FA3291E0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9F4AE3C6-1138-20FB-9A87-ADE4761E016B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310A987C-E4C1-C794-AE4B-6D3E4FD1693D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DA3EBF66-8E60-6FF5-DE22-B229942B7002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CF89AB3B-1805-C76B-2FD2-7F165BF9DE8C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7B37EB99-77A9-3DB8-AB32-86F0E8F84E63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D06EE527-CA25-B6E2-7A4B-023E773B15EF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B41A6313-81E4-6AAB-4E8F-035639E6550F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27C9FE74-155A-3FEC-468A-0075487CAA08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0CCCAFEA-8BCF-03A4-BFB8-B2F619A21321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C187A415-7C0E-425E-1C16-CD151D1B28EE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EB95D72E-DA16-155E-5E87-46B366C03CB6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2A1FA1AD-C415-D43B-A135-8033A877AB51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D6EF8BC9-2EA4-9B88-39F9-11314BA9BD82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B46F53E2-2796-762E-2B92-2DC0E68E0A6A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62317315-B1B4-B1C1-6703-6E177301627F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" name="矢印: 下 1">
              <a:extLst>
                <a:ext uri="{FF2B5EF4-FFF2-40B4-BE49-F238E27FC236}">
                  <a16:creationId xmlns:a16="http://schemas.microsoft.com/office/drawing/2014/main" id="{5D782EAA-B044-74D0-0F7B-4F72EDA70F5F}"/>
                </a:ext>
              </a:extLst>
            </p:cNvPr>
            <p:cNvSpPr/>
            <p:nvPr/>
          </p:nvSpPr>
          <p:spPr>
            <a:xfrm rot="5400000">
              <a:off x="4738673" y="4753689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3D444046-006D-4FD7-D6AD-70A9DB7250B5}"/>
                </a:ext>
              </a:extLst>
            </p:cNvPr>
            <p:cNvSpPr txBox="1"/>
            <p:nvPr/>
          </p:nvSpPr>
          <p:spPr>
            <a:xfrm>
              <a:off x="4935468" y="4852155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F1389AD-1FC5-9701-CBB3-C35ED2334015}"/>
              </a:ext>
            </a:extLst>
          </p:cNvPr>
          <p:cNvGrpSpPr>
            <a:grpSpLocks noChangeAspect="1"/>
          </p:cNvGrpSpPr>
          <p:nvPr/>
        </p:nvGrpSpPr>
        <p:grpSpPr>
          <a:xfrm>
            <a:off x="3617402" y="1115760"/>
            <a:ext cx="2672448" cy="2238813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E9B3794C-6DC5-2DDA-3A0E-18EC19FACB2A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50C0752A-E39E-257F-67C3-019CE1C1BE5D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B9B71BCD-D6BE-669B-6745-97C8AF65561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558DEFC7-EB59-BACF-2C6B-AE58830B3CAF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3BADD656-213D-A1B5-38A8-2CB89ED8BD82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9BE8523F-1FE0-70A8-AB38-04E5C61D3684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B8DFC42C-9997-BAAB-8B92-4BC270DE01A0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F01AE291-A101-3252-7AB1-2DD54AE21D1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8DEE0ECE-98F7-0EDF-10B2-EF4A7922743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919268BE-A20B-791D-9156-9EDE960D2C7A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87E19DA3-69D1-8078-D893-F9092F843CB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7FE9FB30-22B3-2675-D09C-077FBBB79477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8124CDCD-4BEF-0BEF-1D78-C2F945595A70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F4B7209D-929E-6730-009D-4C5F6D4F8465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F5078470-A036-E63E-77A2-4274B0C480CC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AA752651-2720-A216-A07E-1B4B1E990766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B066529D-B88E-6324-E8EB-8776D6ADC2C6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FA80C538-74E7-0829-0F64-03ADD9DF05E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5B8DC5BA-3CC7-AB8F-9323-B03E334D3B94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F9DA6936-0444-2AA9-7674-95C457B676E9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78F19F72-5271-87AD-F90E-65046DF4F8AA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B77EC874-03C2-C2A6-4A00-CDBCDFF3A28D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D7FC0A38-527B-F5DB-F1D0-50E397662FF2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0870A500-8BE7-7BC3-BCA8-3E2D870C7B7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286BBA04-7B37-F58B-C340-29376EDC594B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95C79913-22B6-D0C2-6620-038B9028169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6B5EF401-DE3F-A04D-60EF-8B86460573F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D507E5EF-867A-3024-04AD-3EF0229B705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E8DBF5C0-1365-0203-7779-F17D9F9AB44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F2B51B38-0BD2-DBC1-3367-188219061C37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98226142-739D-D741-DB0A-2712C191BBE7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71542532-1E6E-FD28-A62D-CD4B1DB87C6F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E017C4F7-923F-03AB-879C-BA3A4304CA03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41C505AA-3D2E-B320-7330-941C2F8ABB2B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9ADB8608-ED60-E869-418F-7DDE0238666F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5EC45A76-B2EA-AFB0-C8C8-B9D56B12E2DE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AFBB3384-F813-1E1D-DD5C-33827EEFB82F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30ED81C1-F736-65E7-5E88-F76B2B52A842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9B8EC5C9-D8C1-FD55-A39E-CFFA21C0728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706CA7F9-9827-5139-E0FE-CB78BEF5C92C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A85E8D7C-B029-D9F6-FE64-88F1C7FFB3E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39DD8A7D-D3EC-739E-B0A4-2AA2F4CCD5A8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4231F154-45F0-BDA7-B5F2-1FF66CD094E5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BCB435BA-C159-0CC0-8561-2672D0548ED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636C0927-8CA3-FC09-3D7C-625250AA5BB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9B6BA295-79B0-35DF-80EA-4248706053F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33DD9552-E45E-CD69-7927-42156994E4D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3431C12C-43DB-DE85-8F75-D0EAA72C843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3D39B68C-3A87-3AB9-1CB4-2856FF2822A2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B2909C1C-374F-25EB-C4D0-5B15FFBD684F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956C704C-FCD1-F285-050B-80A3D58D939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8A917C54-79DF-BD8D-E81B-40BCDEDC69E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7BAA37FE-8FE0-DA0A-6C70-C6CD66EA125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821D84AE-0982-E4F2-6707-D2EBB48B8D03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CEE494FB-C027-104F-4B53-627171864C75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57DF53E3-1FD4-6D10-CB0F-DA98675EECA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26F0BF28-C03E-07D4-1DEA-ED993176C465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37EC7BA2-9B93-3162-1C5A-53B220295CA2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E1085260-87A4-17A7-7976-55D7A7805D6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BD7074AB-89EE-10A8-0A99-2D7FBD58C6FB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19EC895B-9F60-FC76-C5CB-5DC382C2F13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011BED46-CADE-6972-429B-0180529BD902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7EE85B8D-B29F-4F06-F7DF-09EBD29A847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2488E35A-D756-EEF7-1F77-6D661F1ED654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AE8C9DC1-B9EA-F2FD-2085-E8AB36185E9E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D7A23284-AC35-649C-9ECA-EAA640FEFD7D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C7CB1D50-53D4-838B-50E3-E656FD42CE42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C562FF80-F970-A0F0-1219-E5FFBB303F12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925AE73A-B819-931C-2888-8E07876E47A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A05E69B8-A013-8269-0D9D-E1DC814D9D2D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E2396CAA-7FD8-F0D6-AA75-0AC2435D4D50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B9EAF374-89E5-2040-8430-CB0A4116E368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C5D40EC9-740E-801E-337D-B42697D018D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467DD61F-ED5F-1CBA-30C5-507BDF7F14C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1BCE4301-53AC-D474-E776-681F50412828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3E51DBD6-8561-0069-506D-6C8473E0920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851A8EB7-8C13-C1EB-BACB-81102F0B366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9827E231-1C91-7C45-A1CF-C5B38574AFDE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660B5572-B67C-FF73-B3A6-A39287675881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A77000C2-B74E-E508-4E83-73E2FD4F34AC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2DE8B16B-6BD9-03D5-428A-6848250F3D61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F55F88E3-49B9-529F-8AFB-A79C65890A80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92ABCB33-465C-BF4B-5047-0A4F2F2B9D4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35790270-E19E-33BC-11A3-9E49FB8473C8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59F823C4-8251-EB11-3A0E-5CED25435149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8AF43B6B-C574-2953-B2DC-5DF9A5E73CD9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BEAD79C5-CBF2-D15E-975E-050AF77D1A6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CD9E094B-E8C2-AAC3-5C42-C86BB019CC2A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2E8B43CD-C9C9-440D-8060-BF5D19059C28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ECEB14C7-3709-9057-A1B5-DF88314EECB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107E166E-5B1B-AC21-F240-6BF63251A1D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9963ED67-7594-25FF-8D46-2DE91F71963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A22DDDD8-ABD2-EBEF-1CC2-36DBA3D5D63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48226CF6-F13C-BE81-E358-F13D1E21C84D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FA553234-742D-57B1-BE4B-52774B0B1ACF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0DB4CD9E-AC95-6A7E-5731-81E021FB3CB8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6F57EB42-CF2B-1746-4575-524659B00CD2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D4556E53-40E9-1E7E-52CC-DF22CA927BAB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6" name="直線矢印コネクタ 5">
              <a:extLst>
                <a:ext uri="{FF2B5EF4-FFF2-40B4-BE49-F238E27FC236}">
                  <a16:creationId xmlns:a16="http://schemas.microsoft.com/office/drawing/2014/main" id="{1E81C17F-F5DC-FF55-0CA4-9D9E6B5C6B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35418" y="2717128"/>
              <a:ext cx="553272" cy="0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B55A3DDB-B65C-7A48-11E7-CEFD4A0A4718}"/>
                </a:ext>
              </a:extLst>
            </p:cNvPr>
            <p:cNvSpPr txBox="1"/>
            <p:nvPr/>
          </p:nvSpPr>
          <p:spPr>
            <a:xfrm>
              <a:off x="5024549" y="2602954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3D0DE67-C572-4E6F-87A5-EDE736DD8A00}"/>
              </a:ext>
            </a:extLst>
          </p:cNvPr>
          <p:cNvGrpSpPr>
            <a:grpSpLocks noChangeAspect="1"/>
          </p:cNvGrpSpPr>
          <p:nvPr/>
        </p:nvGrpSpPr>
        <p:grpSpPr>
          <a:xfrm>
            <a:off x="699896" y="1101472"/>
            <a:ext cx="2672448" cy="2197608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A53A188B-7561-F17C-C228-189BEF6C6973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B46366A9-5A37-641C-ADBB-092212A2822D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F9AFE130-EC9D-C321-1D2F-9AF38A3C7A5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03C80331-0621-7923-5D5A-ED346C8F8CED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BE0F4D56-A2D4-BD05-71CD-28EA83096DF2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9D39DCE1-090D-4C0E-C7F6-28B61ADDE8B5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6C3E847B-D850-1975-BCAF-748FECCF992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886C76B4-205A-0377-61F1-7A1D80F7495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AE840C99-D0C4-A313-64C3-9C93A56777C3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2008D2F6-BFDB-13EA-5C57-745AD091051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5E6CB535-CBF9-171E-3EF3-018661610F3B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A03F3D88-AAD0-6FE6-FA86-458B31F04707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D2626179-F34C-1D96-A512-C318693681D5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ED21A909-164C-6CF5-A136-3930C4972E64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252419D0-1AFC-6458-6499-91AA0DBACCA9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E87CEDC8-8791-02E7-BE7F-534BEDC6AAA7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26DAEAB1-D514-DFBA-4C23-3320ED1E367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3C7730F2-A713-71B2-EF61-2BFB9276812B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1155842B-D112-B08F-D614-0D4177F1970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192B3326-F731-1753-49A4-20C6C81B0348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6659FD17-3090-6E65-5791-8C56B6DCF566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B0413305-4B66-0CFC-7580-EEFE54A77888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3A8B3911-1AC7-56DD-B240-091AC572D5F3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C9567662-2A1F-1B04-279F-96BA4264612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AA98348C-9762-0342-C040-CC00D821E21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49C2A54C-A3A3-8BE4-00F2-379226C0FD7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4DB02C61-92F8-7CC5-3D0A-2E4E03580AD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F0E8772C-BBBD-F25D-9CF5-A608027337E6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94F18018-FCDE-4979-4545-F28CC14809CB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923677CF-0724-B8F5-80F9-C0A4BCC23066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4D3FB469-3567-D20F-4A25-A28A71604DD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4A27C491-1AB3-4FA5-CD39-4D654F9546BB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3F5C6DBB-68AA-A45F-6B99-FB56168B8FA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944E5456-AA3F-F39D-8F51-D78B48E479A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B3DAE37B-D30E-FDAE-EAF5-6B9F7C27C0B3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FCAA2217-6172-69DF-5DB7-73D5F56C93BD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6F51432E-74AE-1CD7-F1C9-475A4D8A47BC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F90F016E-6817-5D42-4A0C-8E8E03F2493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D8053499-BD4A-363A-46C3-9C9AA5CB4B98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1074F80B-C69D-7C56-E435-68BE0F6E7D3F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9805E43A-ED67-8D11-3505-2B8D8606A74A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DA5D9380-6513-24E3-C341-AC69EAC24462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510C0F87-34D7-57B4-A668-C6014819BBC7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9739171B-0C3A-2845-9D4E-F8B16210676D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7770FF8A-D68D-8AC1-8496-F8E7409AB36C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DAA9D423-D378-4C02-9D1F-6A3CBBF43305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3BEED90C-ABD8-0C82-56B4-3E2874437E48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96CC91E1-8BFA-6F32-ACD2-2B4B284ECE06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06A83707-FFDD-5313-D3E1-1A95B0C0C1C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F4882D7E-0B92-3555-A1FB-99BCEE369F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17725" y="2701925"/>
              <a:ext cx="377825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E1EC4403-7F2E-2356-1142-7AB5E6F02DB2}"/>
                </a:ext>
              </a:extLst>
            </p:cNvPr>
            <p:cNvSpPr txBox="1"/>
            <p:nvPr/>
          </p:nvSpPr>
          <p:spPr>
            <a:xfrm>
              <a:off x="2422525" y="2593975"/>
              <a:ext cx="72327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鹿児島県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E21DDBB7-6E73-D368-A17B-28EBB5360563}"/>
              </a:ext>
            </a:extLst>
          </p:cNvPr>
          <p:cNvGrpSpPr>
            <a:grpSpLocks noChangeAspect="1"/>
          </p:cNvGrpSpPr>
          <p:nvPr/>
        </p:nvGrpSpPr>
        <p:grpSpPr>
          <a:xfrm>
            <a:off x="6616826" y="1101472"/>
            <a:ext cx="2672448" cy="2197608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29D24234-6C47-5765-4EB4-119E35DB10C1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AFE3E1CA-E4D0-D6F1-A076-1552F3726B77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08DF66FB-F9BC-4B2E-D1FE-C7F65262375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43E2A90F-B2AB-4649-4B41-57B180962B81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AB624B89-896C-D31C-D5D9-851FF166FDC3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44C1C243-2985-5481-50D3-05D599632613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64808BC7-4F13-F774-C312-D7BA445AAA2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62CE2FAC-4CD4-619C-1832-0D4C7D15F8EE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F9D7D983-4C20-A17B-00EE-7D1EB3F6E2D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7465F761-C249-4C3C-C5DF-1125978BB9E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45EE1DC1-220F-B5F0-8B95-0AEBEEC11907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DBE7D978-348C-1B5A-DA28-D3411B6819B0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6368B89C-EDF3-F3A4-95B7-4F13DE2B8D18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BB2DF87A-D26A-9873-7EEE-6FB02A637C2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C8644F3A-EACC-D9B7-B48A-2BB798B2EAC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44357C40-47D1-7E79-4ACD-15F6C3C5A52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34623424-3CB8-44F0-4F65-4113E3DF9A53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3E7C1AFD-0856-6F01-19FD-9177F183D644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BDE32F53-B1CA-B167-6FCC-57A22D99600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DA076785-EB14-F1CF-CB23-92EDEC444D17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B2675CE6-7E78-E4C5-C198-3CD51BD70752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1E5A4881-BF67-B6A3-D372-73838306B204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4E1DE4DA-0867-AFE7-CE54-07B6C6492189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93B9F1CE-40BE-AE41-E438-652FD66C9152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B4A0E1FD-6F5C-A585-B2A0-406A1B34C515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1EFFA3A7-B54E-DA18-B314-33C06B1E40A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356C4EBF-ADB1-807B-6722-292F78DCA3FD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BA1927CE-3E3E-5355-E1CC-19574E593B0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EFFF29E8-29DF-8436-82BB-3798AA74497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88358B90-D838-8FF3-EF2C-4A8981F286B3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883599C3-C89B-7051-79C2-93CC9E028EC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10520B0A-AF2D-9A5E-E97E-FB16708DA83C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9A8B32EE-9E16-B6EF-6987-A9F5BCF17323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02EA33B0-D9BF-77BC-1FA7-933F115C5B1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93E243C5-BF55-A486-21A0-60DAE1D5BDE6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0C110924-52F9-F7FA-368E-8A7222693956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553451FE-8838-9230-825F-2A85ACAB332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409F0732-F577-0170-5EDB-82CE0D1393E0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D56AE6AB-8727-39BC-4A1B-17E5B9898B7C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3FBF6F3E-F5C1-EFBE-6694-55E32F78962C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B18DD4CA-620C-4434-F5E8-44EED118AFDD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C6E2CB9D-4986-3539-4E4C-F10B5EF19D19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D0B35614-56E5-1A20-C918-0554BB15FE17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FC22F75F-06C1-0CA4-1C94-9B4F6A8EF5FA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ED05E561-A724-548D-D65D-B8989268DAC6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194E3522-7310-5929-AEBA-61F0C3346A2A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ED32A5B9-DE3C-BFEA-2D8F-A93BD43122F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593B10EE-24DC-A993-F8E1-551EBDA7480B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08EF232-AB80-FA6E-47F5-AA5D1E0833D4}"/>
                </a:ext>
              </a:extLst>
            </p:cNvPr>
            <p:cNvSpPr/>
            <p:nvPr/>
          </p:nvSpPr>
          <p:spPr>
            <a:xfrm>
              <a:off x="6720011" y="2634160"/>
              <a:ext cx="242387" cy="412713"/>
            </a:xfrm>
            <a:custGeom>
              <a:avLst/>
              <a:gdLst>
                <a:gd name="connsiteX0" fmla="*/ 100918 w 8665798"/>
                <a:gd name="connsiteY0" fmla="*/ 18472436 h 18664957"/>
                <a:gd name="connsiteX1" fmla="*/ 192358 w 8665798"/>
                <a:gd name="connsiteY1" fmla="*/ 18662936 h 18664957"/>
                <a:gd name="connsiteX2" fmla="*/ 1858 w 8665798"/>
                <a:gd name="connsiteY2" fmla="*/ 18571496 h 18664957"/>
                <a:gd name="connsiteX3" fmla="*/ 100918 w 8665798"/>
                <a:gd name="connsiteY3" fmla="*/ 18472436 h 18664957"/>
                <a:gd name="connsiteX4" fmla="*/ 883770 w 8665798"/>
                <a:gd name="connsiteY4" fmla="*/ 17205268 h 18664957"/>
                <a:gd name="connsiteX5" fmla="*/ 934764 w 8665798"/>
                <a:gd name="connsiteY5" fmla="*/ 17218764 h 18664957"/>
                <a:gd name="connsiteX6" fmla="*/ 470307 w 8665798"/>
                <a:gd name="connsiteY6" fmla="*/ 17625164 h 18664957"/>
                <a:gd name="connsiteX7" fmla="*/ 368707 w 8665798"/>
                <a:gd name="connsiteY7" fmla="*/ 17320364 h 18664957"/>
                <a:gd name="connsiteX8" fmla="*/ 883770 w 8665798"/>
                <a:gd name="connsiteY8" fmla="*/ 17205268 h 18664957"/>
                <a:gd name="connsiteX9" fmla="*/ 1690527 w 8665798"/>
                <a:gd name="connsiteY9" fmla="*/ 15593280 h 18664957"/>
                <a:gd name="connsiteX10" fmla="*/ 1747564 w 8665798"/>
                <a:gd name="connsiteY10" fmla="*/ 15607680 h 18664957"/>
                <a:gd name="connsiteX11" fmla="*/ 1762078 w 8665798"/>
                <a:gd name="connsiteY11" fmla="*/ 15868936 h 18664957"/>
                <a:gd name="connsiteX12" fmla="*/ 1950764 w 8665798"/>
                <a:gd name="connsiteY12" fmla="*/ 16130192 h 18664957"/>
                <a:gd name="connsiteX13" fmla="*/ 1616935 w 8665798"/>
                <a:gd name="connsiteY13" fmla="*/ 16434992 h 18664957"/>
                <a:gd name="connsiteX14" fmla="*/ 1471792 w 8665798"/>
                <a:gd name="connsiteY14" fmla="*/ 16231792 h 18664957"/>
                <a:gd name="connsiteX15" fmla="*/ 1471792 w 8665798"/>
                <a:gd name="connsiteY15" fmla="*/ 15999564 h 18664957"/>
                <a:gd name="connsiteX16" fmla="*/ 1471792 w 8665798"/>
                <a:gd name="connsiteY16" fmla="*/ 15665736 h 18664957"/>
                <a:gd name="connsiteX17" fmla="*/ 1690527 w 8665798"/>
                <a:gd name="connsiteY17" fmla="*/ 15593280 h 18664957"/>
                <a:gd name="connsiteX18" fmla="*/ 3895678 w 8665798"/>
                <a:gd name="connsiteY18" fmla="*/ 13430536 h 18664957"/>
                <a:gd name="connsiteX19" fmla="*/ 3997278 w 8665798"/>
                <a:gd name="connsiteY19" fmla="*/ 13691792 h 18664957"/>
                <a:gd name="connsiteX20" fmla="*/ 3953735 w 8665798"/>
                <a:gd name="connsiteY20" fmla="*/ 13836936 h 18664957"/>
                <a:gd name="connsiteX21" fmla="*/ 3692478 w 8665798"/>
                <a:gd name="connsiteY21" fmla="*/ 13938536 h 18664957"/>
                <a:gd name="connsiteX22" fmla="*/ 3634421 w 8665798"/>
                <a:gd name="connsiteY22" fmla="*/ 14083680 h 18664957"/>
                <a:gd name="connsiteX23" fmla="*/ 3155449 w 8665798"/>
                <a:gd name="connsiteY23" fmla="*/ 14373964 h 18664957"/>
                <a:gd name="connsiteX24" fmla="*/ 3344135 w 8665798"/>
                <a:gd name="connsiteY24" fmla="*/ 14533624 h 18664957"/>
                <a:gd name="connsiteX25" fmla="*/ 2763564 w 8665798"/>
                <a:gd name="connsiteY25" fmla="*/ 14925508 h 18664957"/>
                <a:gd name="connsiteX26" fmla="*/ 2574878 w 8665798"/>
                <a:gd name="connsiteY26" fmla="*/ 14533624 h 18664957"/>
                <a:gd name="connsiteX27" fmla="*/ 2342649 w 8665798"/>
                <a:gd name="connsiteY27" fmla="*/ 14475564 h 18664957"/>
                <a:gd name="connsiteX28" fmla="*/ 2531335 w 8665798"/>
                <a:gd name="connsiteY28" fmla="*/ 14359448 h 18664957"/>
                <a:gd name="connsiteX29" fmla="*/ 2502307 w 8665798"/>
                <a:gd name="connsiteY29" fmla="*/ 14257848 h 18664957"/>
                <a:gd name="connsiteX30" fmla="*/ 2516821 w 8665798"/>
                <a:gd name="connsiteY30" fmla="*/ 14170764 h 18664957"/>
                <a:gd name="connsiteX31" fmla="*/ 3082878 w 8665798"/>
                <a:gd name="connsiteY31" fmla="*/ 13953048 h 18664957"/>
                <a:gd name="connsiteX32" fmla="*/ 3605392 w 8665798"/>
                <a:gd name="connsiteY32" fmla="*/ 13648248 h 18664957"/>
                <a:gd name="connsiteX33" fmla="*/ 3750535 w 8665798"/>
                <a:gd name="connsiteY33" fmla="*/ 13662764 h 18664957"/>
                <a:gd name="connsiteX34" fmla="*/ 3895678 w 8665798"/>
                <a:gd name="connsiteY34" fmla="*/ 13430536 h 18664957"/>
                <a:gd name="connsiteX35" fmla="*/ 6464706 w 8665798"/>
                <a:gd name="connsiteY35" fmla="*/ 6594308 h 18664957"/>
                <a:gd name="connsiteX36" fmla="*/ 6943677 w 8665798"/>
                <a:gd name="connsiteY36" fmla="*/ 6913624 h 18664957"/>
                <a:gd name="connsiteX37" fmla="*/ 6900134 w 8665798"/>
                <a:gd name="connsiteY37" fmla="*/ 7261968 h 18664957"/>
                <a:gd name="connsiteX38" fmla="*/ 6217963 w 8665798"/>
                <a:gd name="connsiteY38" fmla="*/ 7450652 h 18664957"/>
                <a:gd name="connsiteX39" fmla="*/ 6101848 w 8665798"/>
                <a:gd name="connsiteY39" fmla="*/ 6957168 h 18664957"/>
                <a:gd name="connsiteX40" fmla="*/ 6203448 w 8665798"/>
                <a:gd name="connsiteY40" fmla="*/ 6884592 h 18664957"/>
                <a:gd name="connsiteX41" fmla="*/ 6464706 w 8665798"/>
                <a:gd name="connsiteY41" fmla="*/ 6594308 h 18664957"/>
                <a:gd name="connsiteX42" fmla="*/ 5358587 w 8665798"/>
                <a:gd name="connsiteY42" fmla="*/ 6520304 h 18664957"/>
                <a:gd name="connsiteX43" fmla="*/ 5738992 w 8665798"/>
                <a:gd name="connsiteY43" fmla="*/ 6652364 h 18664957"/>
                <a:gd name="connsiteX44" fmla="*/ 5535792 w 8665798"/>
                <a:gd name="connsiteY44" fmla="*/ 6768480 h 18664957"/>
                <a:gd name="connsiteX45" fmla="*/ 5332592 w 8665798"/>
                <a:gd name="connsiteY45" fmla="*/ 6521736 h 18664957"/>
                <a:gd name="connsiteX46" fmla="*/ 5358587 w 8665798"/>
                <a:gd name="connsiteY46" fmla="*/ 6520304 h 18664957"/>
                <a:gd name="connsiteX47" fmla="*/ 8102808 w 8665798"/>
                <a:gd name="connsiteY47" fmla="*/ 5298212 h 18664957"/>
                <a:gd name="connsiteX48" fmla="*/ 8191907 w 8665798"/>
                <a:gd name="connsiteY48" fmla="*/ 5679908 h 18664957"/>
                <a:gd name="connsiteX49" fmla="*/ 8017735 w 8665798"/>
                <a:gd name="connsiteY49" fmla="*/ 6318536 h 18664957"/>
                <a:gd name="connsiteX50" fmla="*/ 7843564 w 8665798"/>
                <a:gd name="connsiteY50" fmla="*/ 6507224 h 18664957"/>
                <a:gd name="connsiteX51" fmla="*/ 7916135 w 8665798"/>
                <a:gd name="connsiteY51" fmla="*/ 6870080 h 18664957"/>
                <a:gd name="connsiteX52" fmla="*/ 7582307 w 8665798"/>
                <a:gd name="connsiteY52" fmla="*/ 7015224 h 18664957"/>
                <a:gd name="connsiteX53" fmla="*/ 7495221 w 8665798"/>
                <a:gd name="connsiteY53" fmla="*/ 6623336 h 18664957"/>
                <a:gd name="connsiteX54" fmla="*/ 7800021 w 8665798"/>
                <a:gd name="connsiteY54" fmla="*/ 6231448 h 18664957"/>
                <a:gd name="connsiteX55" fmla="*/ 7741964 w 8665798"/>
                <a:gd name="connsiteY55" fmla="*/ 5970192 h 18664957"/>
                <a:gd name="connsiteX56" fmla="*/ 8075792 w 8665798"/>
                <a:gd name="connsiteY56" fmla="*/ 5302536 h 18664957"/>
                <a:gd name="connsiteX57" fmla="*/ 8102808 w 8665798"/>
                <a:gd name="connsiteY57" fmla="*/ 5298212 h 18664957"/>
                <a:gd name="connsiteX58" fmla="*/ 4219528 w 8665798"/>
                <a:gd name="connsiteY58" fmla="*/ 2032288 h 18664957"/>
                <a:gd name="connsiteX59" fmla="*/ 4260009 w 8665798"/>
                <a:gd name="connsiteY59" fmla="*/ 2072768 h 18664957"/>
                <a:gd name="connsiteX60" fmla="*/ 4207622 w 8665798"/>
                <a:gd name="connsiteY60" fmla="*/ 2151348 h 18664957"/>
                <a:gd name="connsiteX61" fmla="*/ 4131422 w 8665798"/>
                <a:gd name="connsiteY61" fmla="*/ 2158492 h 18664957"/>
                <a:gd name="connsiteX62" fmla="*/ 4124278 w 8665798"/>
                <a:gd name="connsiteY62" fmla="*/ 2225168 h 18664957"/>
                <a:gd name="connsiteX63" fmla="*/ 4100466 w 8665798"/>
                <a:gd name="connsiteY63" fmla="*/ 2289460 h 18664957"/>
                <a:gd name="connsiteX64" fmla="*/ 4119516 w 8665798"/>
                <a:gd name="connsiteY64" fmla="*/ 2363280 h 18664957"/>
                <a:gd name="connsiteX65" fmla="*/ 3988547 w 8665798"/>
                <a:gd name="connsiteY65" fmla="*/ 2503776 h 18664957"/>
                <a:gd name="connsiteX66" fmla="*/ 3886153 w 8665798"/>
                <a:gd name="connsiteY66" fmla="*/ 2365660 h 18664957"/>
                <a:gd name="connsiteX67" fmla="*/ 3943303 w 8665798"/>
                <a:gd name="connsiteY67" fmla="*/ 2327560 h 18664957"/>
                <a:gd name="connsiteX68" fmla="*/ 4012359 w 8665798"/>
                <a:gd name="connsiteY68" fmla="*/ 2118012 h 18664957"/>
                <a:gd name="connsiteX69" fmla="*/ 4109991 w 8665798"/>
                <a:gd name="connsiteY69" fmla="*/ 2094200 h 18664957"/>
                <a:gd name="connsiteX70" fmla="*/ 4219528 w 8665798"/>
                <a:gd name="connsiteY70" fmla="*/ 2032288 h 18664957"/>
                <a:gd name="connsiteX71" fmla="*/ 4417172 w 8665798"/>
                <a:gd name="connsiteY71" fmla="*/ 1763204 h 18664957"/>
                <a:gd name="connsiteX72" fmla="*/ 4450509 w 8665798"/>
                <a:gd name="connsiteY72" fmla="*/ 1822736 h 18664957"/>
                <a:gd name="connsiteX73" fmla="*/ 4393359 w 8665798"/>
                <a:gd name="connsiteY73" fmla="*/ 1948944 h 18664957"/>
                <a:gd name="connsiteX74" fmla="*/ 4364784 w 8665798"/>
                <a:gd name="connsiteY74" fmla="*/ 1820356 h 18664957"/>
                <a:gd name="connsiteX75" fmla="*/ 4417172 w 8665798"/>
                <a:gd name="connsiteY75" fmla="*/ 1763204 h 18664957"/>
                <a:gd name="connsiteX76" fmla="*/ 4495046 w 8665798"/>
                <a:gd name="connsiteY76" fmla="*/ 1533080 h 18664957"/>
                <a:gd name="connsiteX77" fmla="*/ 4514803 w 8665798"/>
                <a:gd name="connsiteY77" fmla="*/ 1541748 h 18664957"/>
                <a:gd name="connsiteX78" fmla="*/ 4612434 w 8665798"/>
                <a:gd name="connsiteY78" fmla="*/ 1663192 h 18664957"/>
                <a:gd name="connsiteX79" fmla="*/ 4676728 w 8665798"/>
                <a:gd name="connsiteY79" fmla="*/ 1579848 h 18664957"/>
                <a:gd name="connsiteX80" fmla="*/ 4710066 w 8665798"/>
                <a:gd name="connsiteY80" fmla="*/ 1582232 h 18664957"/>
                <a:gd name="connsiteX81" fmla="*/ 4714828 w 8665798"/>
                <a:gd name="connsiteY81" fmla="*/ 1741776 h 18664957"/>
                <a:gd name="connsiteX82" fmla="*/ 4552903 w 8665798"/>
                <a:gd name="connsiteY82" fmla="*/ 1806068 h 18664957"/>
                <a:gd name="connsiteX83" fmla="*/ 4483847 w 8665798"/>
                <a:gd name="connsiteY83" fmla="*/ 1667956 h 18664957"/>
                <a:gd name="connsiteX84" fmla="*/ 4374309 w 8665798"/>
                <a:gd name="connsiteY84" fmla="*/ 1639380 h 18664957"/>
                <a:gd name="connsiteX85" fmla="*/ 4443366 w 8665798"/>
                <a:gd name="connsiteY85" fmla="*/ 1551272 h 18664957"/>
                <a:gd name="connsiteX86" fmla="*/ 4495046 w 8665798"/>
                <a:gd name="connsiteY86" fmla="*/ 1533080 h 18664957"/>
                <a:gd name="connsiteX87" fmla="*/ 6798210 w 8665798"/>
                <a:gd name="connsiteY87" fmla="*/ 472752 h 18664957"/>
                <a:gd name="connsiteX88" fmla="*/ 6829378 w 8665798"/>
                <a:gd name="connsiteY88" fmla="*/ 473996 h 18664957"/>
                <a:gd name="connsiteX89" fmla="*/ 7111318 w 8665798"/>
                <a:gd name="connsiteY89" fmla="*/ 786416 h 18664957"/>
                <a:gd name="connsiteX90" fmla="*/ 7698058 w 8665798"/>
                <a:gd name="connsiteY90" fmla="*/ 1540796 h 18664957"/>
                <a:gd name="connsiteX91" fmla="*/ 7698058 w 8665798"/>
                <a:gd name="connsiteY91" fmla="*/ 1853216 h 18664957"/>
                <a:gd name="connsiteX92" fmla="*/ 8200978 w 8665798"/>
                <a:gd name="connsiteY92" fmla="*/ 2310416 h 18664957"/>
                <a:gd name="connsiteX93" fmla="*/ 8536258 w 8665798"/>
                <a:gd name="connsiteY93" fmla="*/ 2394236 h 18664957"/>
                <a:gd name="connsiteX94" fmla="*/ 8665798 w 8665798"/>
                <a:gd name="connsiteY94" fmla="*/ 2782856 h 18664957"/>
                <a:gd name="connsiteX95" fmla="*/ 8536258 w 8665798"/>
                <a:gd name="connsiteY95" fmla="*/ 2958116 h 18664957"/>
                <a:gd name="connsiteX96" fmla="*/ 8465773 w 8665798"/>
                <a:gd name="connsiteY96" fmla="*/ 3104800 h 18664957"/>
                <a:gd name="connsiteX97" fmla="*/ 8463302 w 8665798"/>
                <a:gd name="connsiteY97" fmla="*/ 3113756 h 18664957"/>
                <a:gd name="connsiteX98" fmla="*/ 8454668 w 8665798"/>
                <a:gd name="connsiteY98" fmla="*/ 3105384 h 18664957"/>
                <a:gd name="connsiteX99" fmla="*/ 8355384 w 8665798"/>
                <a:gd name="connsiteY99" fmla="*/ 3045948 h 18664957"/>
                <a:gd name="connsiteX100" fmla="*/ 8050584 w 8665798"/>
                <a:gd name="connsiteY100" fmla="*/ 3318664 h 18664957"/>
                <a:gd name="connsiteX101" fmla="*/ 8259132 w 8665798"/>
                <a:gd name="connsiteY101" fmla="*/ 3559296 h 18664957"/>
                <a:gd name="connsiteX102" fmla="*/ 8162879 w 8665798"/>
                <a:gd name="connsiteY102" fmla="*/ 3944304 h 18664957"/>
                <a:gd name="connsiteX103" fmla="*/ 6943679 w 8665798"/>
                <a:gd name="connsiteY103" fmla="*/ 4634116 h 18664957"/>
                <a:gd name="connsiteX104" fmla="*/ 6943679 w 8665798"/>
                <a:gd name="connsiteY104" fmla="*/ 4425568 h 18664957"/>
                <a:gd name="connsiteX105" fmla="*/ 7408900 w 8665798"/>
                <a:gd name="connsiteY105" fmla="*/ 3671588 h 18664957"/>
                <a:gd name="connsiteX106" fmla="*/ 7055974 w 8665798"/>
                <a:gd name="connsiteY106" fmla="*/ 2805316 h 18664957"/>
                <a:gd name="connsiteX107" fmla="*/ 7063926 w 8665798"/>
                <a:gd name="connsiteY107" fmla="*/ 2762920 h 18664957"/>
                <a:gd name="connsiteX108" fmla="*/ 7066857 w 8665798"/>
                <a:gd name="connsiteY108" fmla="*/ 2755836 h 18664957"/>
                <a:gd name="connsiteX109" fmla="*/ 6999043 w 8665798"/>
                <a:gd name="connsiteY109" fmla="*/ 2759756 h 18664957"/>
                <a:gd name="connsiteX110" fmla="*/ 6846047 w 8665798"/>
                <a:gd name="connsiteY110" fmla="*/ 2739516 h 18664957"/>
                <a:gd name="connsiteX111" fmla="*/ 6757941 w 8665798"/>
                <a:gd name="connsiteY111" fmla="*/ 2594260 h 18664957"/>
                <a:gd name="connsiteX112" fmla="*/ 6907959 w 8665798"/>
                <a:gd name="connsiteY112" fmla="*/ 2465672 h 18664957"/>
                <a:gd name="connsiteX113" fmla="*/ 7019878 w 8665798"/>
                <a:gd name="connsiteY113" fmla="*/ 2456148 h 18664957"/>
                <a:gd name="connsiteX114" fmla="*/ 7122272 w 8665798"/>
                <a:gd name="connsiteY114" fmla="*/ 2539492 h 18664957"/>
                <a:gd name="connsiteX115" fmla="*/ 7139722 w 8665798"/>
                <a:gd name="connsiteY115" fmla="*/ 2584940 h 18664957"/>
                <a:gd name="connsiteX116" fmla="*/ 7151703 w 8665798"/>
                <a:gd name="connsiteY116" fmla="*/ 2629504 h 18664957"/>
                <a:gd name="connsiteX117" fmla="*/ 7211492 w 8665798"/>
                <a:gd name="connsiteY117" fmla="*/ 2572156 h 18664957"/>
                <a:gd name="connsiteX118" fmla="*/ 7505153 w 8665798"/>
                <a:gd name="connsiteY118" fmla="*/ 2291968 h 18664957"/>
                <a:gd name="connsiteX119" fmla="*/ 6911595 w 8665798"/>
                <a:gd name="connsiteY119" fmla="*/ 2115504 h 18664957"/>
                <a:gd name="connsiteX120" fmla="*/ 6494500 w 8665798"/>
                <a:gd name="connsiteY120" fmla="*/ 3158240 h 18664957"/>
                <a:gd name="connsiteX121" fmla="*/ 6687005 w 8665798"/>
                <a:gd name="connsiteY121" fmla="*/ 3591376 h 18664957"/>
                <a:gd name="connsiteX122" fmla="*/ 6943679 w 8665798"/>
                <a:gd name="connsiteY122" fmla="*/ 3815968 h 18664957"/>
                <a:gd name="connsiteX123" fmla="*/ 6879511 w 8665798"/>
                <a:gd name="connsiteY123" fmla="*/ 4024516 h 18664957"/>
                <a:gd name="connsiteX124" fmla="*/ 6558668 w 8665798"/>
                <a:gd name="connsiteY124" fmla="*/ 4136808 h 18664957"/>
                <a:gd name="connsiteX125" fmla="*/ 6350121 w 8665798"/>
                <a:gd name="connsiteY125" fmla="*/ 3783884 h 18664957"/>
                <a:gd name="connsiteX126" fmla="*/ 5628226 w 8665798"/>
                <a:gd name="connsiteY126" fmla="*/ 3783884 h 18664957"/>
                <a:gd name="connsiteX127" fmla="*/ 5403637 w 8665798"/>
                <a:gd name="connsiteY127" fmla="*/ 3222408 h 18664957"/>
                <a:gd name="connsiteX128" fmla="*/ 5820732 w 8665798"/>
                <a:gd name="connsiteY128" fmla="*/ 3174284 h 18664957"/>
                <a:gd name="connsiteX129" fmla="*/ 5965111 w 8665798"/>
                <a:gd name="connsiteY129" fmla="*/ 2564684 h 18664957"/>
                <a:gd name="connsiteX130" fmla="*/ 5500391 w 8665798"/>
                <a:gd name="connsiteY130" fmla="*/ 1889160 h 18664957"/>
                <a:gd name="connsiteX131" fmla="*/ 5596142 w 8665798"/>
                <a:gd name="connsiteY131" fmla="*/ 1489864 h 18664957"/>
                <a:gd name="connsiteX132" fmla="*/ 5499890 w 8665798"/>
                <a:gd name="connsiteY132" fmla="*/ 1152976 h 18664957"/>
                <a:gd name="connsiteX133" fmla="*/ 5483847 w 8665798"/>
                <a:gd name="connsiteY133" fmla="*/ 719840 h 18664957"/>
                <a:gd name="connsiteX134" fmla="*/ 6013237 w 8665798"/>
                <a:gd name="connsiteY134" fmla="*/ 639632 h 18664957"/>
                <a:gd name="connsiteX135" fmla="*/ 6070277 w 8665798"/>
                <a:gd name="connsiteY135" fmla="*/ 576340 h 18664957"/>
                <a:gd name="connsiteX136" fmla="*/ 6079984 w 8665798"/>
                <a:gd name="connsiteY136" fmla="*/ 561552 h 18664957"/>
                <a:gd name="connsiteX137" fmla="*/ 6102656 w 8665798"/>
                <a:gd name="connsiteY137" fmla="*/ 589096 h 18664957"/>
                <a:gd name="connsiteX138" fmla="*/ 6151198 w 8665798"/>
                <a:gd name="connsiteY138" fmla="*/ 626396 h 18664957"/>
                <a:gd name="connsiteX139" fmla="*/ 6798210 w 8665798"/>
                <a:gd name="connsiteY139" fmla="*/ 472752 h 18664957"/>
                <a:gd name="connsiteX140" fmla="*/ 5406451 w 8665798"/>
                <a:gd name="connsiteY140" fmla="*/ 291512 h 18664957"/>
                <a:gd name="connsiteX141" fmla="*/ 5426028 w 8665798"/>
                <a:gd name="connsiteY141" fmla="*/ 292384 h 18664957"/>
                <a:gd name="connsiteX142" fmla="*/ 5508578 w 8665798"/>
                <a:gd name="connsiteY142" fmla="*/ 540036 h 18664957"/>
                <a:gd name="connsiteX143" fmla="*/ 5349828 w 8665798"/>
                <a:gd name="connsiteY143" fmla="*/ 711488 h 18664957"/>
                <a:gd name="connsiteX144" fmla="*/ 5248228 w 8665798"/>
                <a:gd name="connsiteY144" fmla="*/ 444784 h 18664957"/>
                <a:gd name="connsiteX145" fmla="*/ 5406451 w 8665798"/>
                <a:gd name="connsiteY145" fmla="*/ 291512 h 18664957"/>
                <a:gd name="connsiteX146" fmla="*/ 5705428 w 8665798"/>
                <a:gd name="connsiteY146" fmla="*/ 288 h 18664957"/>
                <a:gd name="connsiteX147" fmla="*/ 5762578 w 8665798"/>
                <a:gd name="connsiteY147" fmla="*/ 95536 h 18664957"/>
                <a:gd name="connsiteX148" fmla="*/ 5629228 w 8665798"/>
                <a:gd name="connsiteY148" fmla="*/ 184436 h 18664957"/>
                <a:gd name="connsiteX149" fmla="*/ 5629228 w 8665798"/>
                <a:gd name="connsiteY149" fmla="*/ 70136 h 18664957"/>
                <a:gd name="connsiteX150" fmla="*/ 5705428 w 8665798"/>
                <a:gd name="connsiteY150" fmla="*/ 288 h 18664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8665798" h="18664957">
                  <a:moveTo>
                    <a:pt x="100918" y="18472436"/>
                  </a:moveTo>
                  <a:cubicBezTo>
                    <a:pt x="132668" y="18487676"/>
                    <a:pt x="211408" y="18647696"/>
                    <a:pt x="192358" y="18662936"/>
                  </a:cubicBezTo>
                  <a:cubicBezTo>
                    <a:pt x="173308" y="18678176"/>
                    <a:pt x="17098" y="18603248"/>
                    <a:pt x="1858" y="18571496"/>
                  </a:cubicBezTo>
                  <a:cubicBezTo>
                    <a:pt x="-13382" y="18539744"/>
                    <a:pt x="69168" y="18457196"/>
                    <a:pt x="100918" y="18472436"/>
                  </a:cubicBezTo>
                  <a:close/>
                  <a:moveTo>
                    <a:pt x="883770" y="17205268"/>
                  </a:moveTo>
                  <a:cubicBezTo>
                    <a:pt x="913163" y="17205952"/>
                    <a:pt x="932043" y="17210148"/>
                    <a:pt x="934764" y="17218764"/>
                  </a:cubicBezTo>
                  <a:cubicBezTo>
                    <a:pt x="949278" y="17264728"/>
                    <a:pt x="564650" y="17608232"/>
                    <a:pt x="470307" y="17625164"/>
                  </a:cubicBezTo>
                  <a:cubicBezTo>
                    <a:pt x="375964" y="17642096"/>
                    <a:pt x="291297" y="17388096"/>
                    <a:pt x="368707" y="17320364"/>
                  </a:cubicBezTo>
                  <a:cubicBezTo>
                    <a:pt x="431603" y="17265332"/>
                    <a:pt x="756398" y="17202316"/>
                    <a:pt x="883770" y="17205268"/>
                  </a:cubicBezTo>
                  <a:close/>
                  <a:moveTo>
                    <a:pt x="1690527" y="15593280"/>
                  </a:moveTo>
                  <a:cubicBezTo>
                    <a:pt x="1715058" y="15594528"/>
                    <a:pt x="1735469" y="15599212"/>
                    <a:pt x="1747564" y="15607680"/>
                  </a:cubicBezTo>
                  <a:cubicBezTo>
                    <a:pt x="1795945" y="15641544"/>
                    <a:pt x="1725792" y="15777012"/>
                    <a:pt x="1762078" y="15868936"/>
                  </a:cubicBezTo>
                  <a:cubicBezTo>
                    <a:pt x="1798364" y="15960860"/>
                    <a:pt x="1974955" y="16035848"/>
                    <a:pt x="1950764" y="16130192"/>
                  </a:cubicBezTo>
                  <a:cubicBezTo>
                    <a:pt x="1926573" y="16224536"/>
                    <a:pt x="1696764" y="16418060"/>
                    <a:pt x="1616935" y="16434992"/>
                  </a:cubicBezTo>
                  <a:cubicBezTo>
                    <a:pt x="1537106" y="16451928"/>
                    <a:pt x="1495982" y="16304364"/>
                    <a:pt x="1471792" y="16231792"/>
                  </a:cubicBezTo>
                  <a:cubicBezTo>
                    <a:pt x="1447601" y="16159224"/>
                    <a:pt x="1471792" y="16093908"/>
                    <a:pt x="1471792" y="15999564"/>
                  </a:cubicBezTo>
                  <a:cubicBezTo>
                    <a:pt x="1471792" y="15999564"/>
                    <a:pt x="1425830" y="15731048"/>
                    <a:pt x="1471792" y="15665736"/>
                  </a:cubicBezTo>
                  <a:cubicBezTo>
                    <a:pt x="1506264" y="15616752"/>
                    <a:pt x="1616935" y="15589536"/>
                    <a:pt x="1690527" y="15593280"/>
                  </a:cubicBezTo>
                  <a:close/>
                  <a:moveTo>
                    <a:pt x="3895678" y="13430536"/>
                  </a:moveTo>
                  <a:cubicBezTo>
                    <a:pt x="3936802" y="13435376"/>
                    <a:pt x="3985183" y="13631316"/>
                    <a:pt x="3997278" y="13691792"/>
                  </a:cubicBezTo>
                  <a:cubicBezTo>
                    <a:pt x="4009373" y="13752268"/>
                    <a:pt x="4004535" y="13795812"/>
                    <a:pt x="3953735" y="13836936"/>
                  </a:cubicBezTo>
                  <a:cubicBezTo>
                    <a:pt x="3902935" y="13878060"/>
                    <a:pt x="3745697" y="13897412"/>
                    <a:pt x="3692478" y="13938536"/>
                  </a:cubicBezTo>
                  <a:cubicBezTo>
                    <a:pt x="3639259" y="13979660"/>
                    <a:pt x="3723926" y="14011108"/>
                    <a:pt x="3634421" y="14083680"/>
                  </a:cubicBezTo>
                  <a:cubicBezTo>
                    <a:pt x="3544916" y="14156248"/>
                    <a:pt x="3203830" y="14298976"/>
                    <a:pt x="3155449" y="14373964"/>
                  </a:cubicBezTo>
                  <a:cubicBezTo>
                    <a:pt x="3107068" y="14448956"/>
                    <a:pt x="3409449" y="14441696"/>
                    <a:pt x="3344135" y="14533624"/>
                  </a:cubicBezTo>
                  <a:cubicBezTo>
                    <a:pt x="3278821" y="14625544"/>
                    <a:pt x="2891773" y="14925508"/>
                    <a:pt x="2763564" y="14925508"/>
                  </a:cubicBezTo>
                  <a:cubicBezTo>
                    <a:pt x="2635355" y="14925508"/>
                    <a:pt x="2645031" y="14608612"/>
                    <a:pt x="2574878" y="14533624"/>
                  </a:cubicBezTo>
                  <a:cubicBezTo>
                    <a:pt x="2504725" y="14458632"/>
                    <a:pt x="2349906" y="14504592"/>
                    <a:pt x="2342649" y="14475564"/>
                  </a:cubicBezTo>
                  <a:cubicBezTo>
                    <a:pt x="2335392" y="14446536"/>
                    <a:pt x="2504725" y="14395736"/>
                    <a:pt x="2531335" y="14359448"/>
                  </a:cubicBezTo>
                  <a:cubicBezTo>
                    <a:pt x="2557945" y="14323164"/>
                    <a:pt x="2504726" y="14289296"/>
                    <a:pt x="2502307" y="14257848"/>
                  </a:cubicBezTo>
                  <a:cubicBezTo>
                    <a:pt x="2499888" y="14226404"/>
                    <a:pt x="2420059" y="14221564"/>
                    <a:pt x="2516821" y="14170764"/>
                  </a:cubicBezTo>
                  <a:cubicBezTo>
                    <a:pt x="2613583" y="14119964"/>
                    <a:pt x="2901449" y="14040136"/>
                    <a:pt x="3082878" y="13953048"/>
                  </a:cubicBezTo>
                  <a:cubicBezTo>
                    <a:pt x="3264306" y="13865964"/>
                    <a:pt x="3494116" y="13696632"/>
                    <a:pt x="3605392" y="13648248"/>
                  </a:cubicBezTo>
                  <a:cubicBezTo>
                    <a:pt x="3716668" y="13599868"/>
                    <a:pt x="3702154" y="13699052"/>
                    <a:pt x="3750535" y="13662764"/>
                  </a:cubicBezTo>
                  <a:cubicBezTo>
                    <a:pt x="3798916" y="13626480"/>
                    <a:pt x="3854554" y="13425696"/>
                    <a:pt x="3895678" y="13430536"/>
                  </a:cubicBezTo>
                  <a:close/>
                  <a:moveTo>
                    <a:pt x="6464706" y="6594308"/>
                  </a:moveTo>
                  <a:cubicBezTo>
                    <a:pt x="6588077" y="6599144"/>
                    <a:pt x="6871106" y="6802348"/>
                    <a:pt x="6943677" y="6913624"/>
                  </a:cubicBezTo>
                  <a:cubicBezTo>
                    <a:pt x="7016248" y="7024900"/>
                    <a:pt x="7021086" y="7172460"/>
                    <a:pt x="6900134" y="7261968"/>
                  </a:cubicBezTo>
                  <a:cubicBezTo>
                    <a:pt x="6779182" y="7351472"/>
                    <a:pt x="6351011" y="7501452"/>
                    <a:pt x="6217963" y="7450652"/>
                  </a:cubicBezTo>
                  <a:cubicBezTo>
                    <a:pt x="6084915" y="7399852"/>
                    <a:pt x="6104267" y="7051508"/>
                    <a:pt x="6101848" y="6957168"/>
                  </a:cubicBezTo>
                  <a:cubicBezTo>
                    <a:pt x="6099429" y="6862824"/>
                    <a:pt x="6142972" y="6945072"/>
                    <a:pt x="6203448" y="6884592"/>
                  </a:cubicBezTo>
                  <a:cubicBezTo>
                    <a:pt x="6263924" y="6824120"/>
                    <a:pt x="6341335" y="6589472"/>
                    <a:pt x="6464706" y="6594308"/>
                  </a:cubicBezTo>
                  <a:close/>
                  <a:moveTo>
                    <a:pt x="5358587" y="6520304"/>
                  </a:moveTo>
                  <a:cubicBezTo>
                    <a:pt x="5447422" y="6529600"/>
                    <a:pt x="5713593" y="6620616"/>
                    <a:pt x="5738992" y="6652364"/>
                  </a:cubicBezTo>
                  <a:cubicBezTo>
                    <a:pt x="5768020" y="6688652"/>
                    <a:pt x="5603525" y="6790252"/>
                    <a:pt x="5535792" y="6768480"/>
                  </a:cubicBezTo>
                  <a:cubicBezTo>
                    <a:pt x="5468059" y="6746708"/>
                    <a:pt x="5298725" y="6541088"/>
                    <a:pt x="5332592" y="6521736"/>
                  </a:cubicBezTo>
                  <a:cubicBezTo>
                    <a:pt x="5336825" y="6519316"/>
                    <a:pt x="5345897" y="6518976"/>
                    <a:pt x="5358587" y="6520304"/>
                  </a:cubicBezTo>
                  <a:close/>
                  <a:moveTo>
                    <a:pt x="8102808" y="5298212"/>
                  </a:moveTo>
                  <a:cubicBezTo>
                    <a:pt x="8163067" y="5318488"/>
                    <a:pt x="8202490" y="5538092"/>
                    <a:pt x="8191907" y="5679908"/>
                  </a:cubicBezTo>
                  <a:cubicBezTo>
                    <a:pt x="8179812" y="5841984"/>
                    <a:pt x="8075792" y="6180648"/>
                    <a:pt x="8017735" y="6318536"/>
                  </a:cubicBezTo>
                  <a:cubicBezTo>
                    <a:pt x="7959678" y="6456424"/>
                    <a:pt x="7860497" y="6415296"/>
                    <a:pt x="7843564" y="6507224"/>
                  </a:cubicBezTo>
                  <a:cubicBezTo>
                    <a:pt x="7826631" y="6599144"/>
                    <a:pt x="7959678" y="6785412"/>
                    <a:pt x="7916135" y="6870080"/>
                  </a:cubicBezTo>
                  <a:cubicBezTo>
                    <a:pt x="7872592" y="6954744"/>
                    <a:pt x="7652459" y="7056344"/>
                    <a:pt x="7582307" y="7015224"/>
                  </a:cubicBezTo>
                  <a:cubicBezTo>
                    <a:pt x="7512155" y="6974096"/>
                    <a:pt x="7458935" y="6753964"/>
                    <a:pt x="7495221" y="6623336"/>
                  </a:cubicBezTo>
                  <a:cubicBezTo>
                    <a:pt x="7531507" y="6492708"/>
                    <a:pt x="7758897" y="6340308"/>
                    <a:pt x="7800021" y="6231448"/>
                  </a:cubicBezTo>
                  <a:cubicBezTo>
                    <a:pt x="7841145" y="6122592"/>
                    <a:pt x="7696002" y="6125012"/>
                    <a:pt x="7741964" y="5970192"/>
                  </a:cubicBezTo>
                  <a:cubicBezTo>
                    <a:pt x="7787926" y="5815376"/>
                    <a:pt x="8000801" y="5350916"/>
                    <a:pt x="8075792" y="5302536"/>
                  </a:cubicBezTo>
                  <a:cubicBezTo>
                    <a:pt x="8085166" y="5296488"/>
                    <a:pt x="8094200" y="5295316"/>
                    <a:pt x="8102808" y="5298212"/>
                  </a:cubicBezTo>
                  <a:close/>
                  <a:moveTo>
                    <a:pt x="4219528" y="2032288"/>
                  </a:moveTo>
                  <a:cubicBezTo>
                    <a:pt x="4244531" y="2028712"/>
                    <a:pt x="4263978" y="2053716"/>
                    <a:pt x="4260009" y="2072768"/>
                  </a:cubicBezTo>
                  <a:cubicBezTo>
                    <a:pt x="4256040" y="2091816"/>
                    <a:pt x="4229053" y="2137064"/>
                    <a:pt x="4207622" y="2151348"/>
                  </a:cubicBezTo>
                  <a:cubicBezTo>
                    <a:pt x="4186191" y="2165636"/>
                    <a:pt x="4145313" y="2146188"/>
                    <a:pt x="4131422" y="2158492"/>
                  </a:cubicBezTo>
                  <a:cubicBezTo>
                    <a:pt x="4117531" y="2170796"/>
                    <a:pt x="4129437" y="2203340"/>
                    <a:pt x="4124278" y="2225168"/>
                  </a:cubicBezTo>
                  <a:cubicBezTo>
                    <a:pt x="4119119" y="2246996"/>
                    <a:pt x="4101260" y="2266440"/>
                    <a:pt x="4100466" y="2289460"/>
                  </a:cubicBezTo>
                  <a:cubicBezTo>
                    <a:pt x="4099672" y="2312480"/>
                    <a:pt x="4138169" y="2327560"/>
                    <a:pt x="4119516" y="2363280"/>
                  </a:cubicBezTo>
                  <a:cubicBezTo>
                    <a:pt x="4100863" y="2399000"/>
                    <a:pt x="4027441" y="2503376"/>
                    <a:pt x="3988547" y="2503776"/>
                  </a:cubicBezTo>
                  <a:cubicBezTo>
                    <a:pt x="3949653" y="2504172"/>
                    <a:pt x="3893694" y="2395032"/>
                    <a:pt x="3886153" y="2365660"/>
                  </a:cubicBezTo>
                  <a:cubicBezTo>
                    <a:pt x="3878612" y="2336292"/>
                    <a:pt x="3922269" y="2368836"/>
                    <a:pt x="3943303" y="2327560"/>
                  </a:cubicBezTo>
                  <a:cubicBezTo>
                    <a:pt x="3964337" y="2286288"/>
                    <a:pt x="3984578" y="2156904"/>
                    <a:pt x="4012359" y="2118012"/>
                  </a:cubicBezTo>
                  <a:cubicBezTo>
                    <a:pt x="4040140" y="2079116"/>
                    <a:pt x="4075463" y="2108488"/>
                    <a:pt x="4109991" y="2094200"/>
                  </a:cubicBezTo>
                  <a:cubicBezTo>
                    <a:pt x="4144519" y="2079912"/>
                    <a:pt x="4194525" y="2035856"/>
                    <a:pt x="4219528" y="2032288"/>
                  </a:cubicBezTo>
                  <a:close/>
                  <a:moveTo>
                    <a:pt x="4417172" y="1763204"/>
                  </a:moveTo>
                  <a:cubicBezTo>
                    <a:pt x="4431459" y="1763600"/>
                    <a:pt x="4456462" y="1794560"/>
                    <a:pt x="4450509" y="1822736"/>
                  </a:cubicBezTo>
                  <a:cubicBezTo>
                    <a:pt x="4444556" y="1850912"/>
                    <a:pt x="4407646" y="1949340"/>
                    <a:pt x="4393359" y="1948944"/>
                  </a:cubicBezTo>
                  <a:cubicBezTo>
                    <a:pt x="4379072" y="1948544"/>
                    <a:pt x="4360815" y="1851312"/>
                    <a:pt x="4364784" y="1820356"/>
                  </a:cubicBezTo>
                  <a:cubicBezTo>
                    <a:pt x="4368753" y="1789400"/>
                    <a:pt x="4402885" y="1762808"/>
                    <a:pt x="4417172" y="1763204"/>
                  </a:cubicBezTo>
                  <a:close/>
                  <a:moveTo>
                    <a:pt x="4495046" y="1533080"/>
                  </a:moveTo>
                  <a:cubicBezTo>
                    <a:pt x="4501235" y="1534332"/>
                    <a:pt x="4507759" y="1537084"/>
                    <a:pt x="4514803" y="1541748"/>
                  </a:cubicBezTo>
                  <a:cubicBezTo>
                    <a:pt x="4542981" y="1560400"/>
                    <a:pt x="4582668" y="1657636"/>
                    <a:pt x="4612434" y="1663192"/>
                  </a:cubicBezTo>
                  <a:cubicBezTo>
                    <a:pt x="4642200" y="1668748"/>
                    <a:pt x="4660456" y="1593344"/>
                    <a:pt x="4676728" y="1579848"/>
                  </a:cubicBezTo>
                  <a:cubicBezTo>
                    <a:pt x="4693000" y="1566356"/>
                    <a:pt x="4703716" y="1555244"/>
                    <a:pt x="4710066" y="1582232"/>
                  </a:cubicBezTo>
                  <a:cubicBezTo>
                    <a:pt x="4716416" y="1609216"/>
                    <a:pt x="4741022" y="1704468"/>
                    <a:pt x="4714828" y="1741776"/>
                  </a:cubicBezTo>
                  <a:cubicBezTo>
                    <a:pt x="4688634" y="1779080"/>
                    <a:pt x="4591400" y="1818368"/>
                    <a:pt x="4552903" y="1806068"/>
                  </a:cubicBezTo>
                  <a:cubicBezTo>
                    <a:pt x="4514406" y="1793764"/>
                    <a:pt x="4513613" y="1695736"/>
                    <a:pt x="4483847" y="1667956"/>
                  </a:cubicBezTo>
                  <a:cubicBezTo>
                    <a:pt x="4454081" y="1640176"/>
                    <a:pt x="4381056" y="1658828"/>
                    <a:pt x="4374309" y="1639380"/>
                  </a:cubicBezTo>
                  <a:cubicBezTo>
                    <a:pt x="4367562" y="1619932"/>
                    <a:pt x="4419950" y="1567544"/>
                    <a:pt x="4443366" y="1551272"/>
                  </a:cubicBezTo>
                  <a:cubicBezTo>
                    <a:pt x="4460928" y="1539068"/>
                    <a:pt x="4476480" y="1529320"/>
                    <a:pt x="4495046" y="1533080"/>
                  </a:cubicBezTo>
                  <a:close/>
                  <a:moveTo>
                    <a:pt x="6798210" y="472752"/>
                  </a:moveTo>
                  <a:cubicBezTo>
                    <a:pt x="6808979" y="471976"/>
                    <a:pt x="6819377" y="472328"/>
                    <a:pt x="6829378" y="473996"/>
                  </a:cubicBezTo>
                  <a:cubicBezTo>
                    <a:pt x="6989398" y="500664"/>
                    <a:pt x="6966538" y="608616"/>
                    <a:pt x="7111318" y="786416"/>
                  </a:cubicBezTo>
                  <a:cubicBezTo>
                    <a:pt x="7256098" y="964216"/>
                    <a:pt x="7600268" y="1362996"/>
                    <a:pt x="7698058" y="1540796"/>
                  </a:cubicBezTo>
                  <a:cubicBezTo>
                    <a:pt x="7795848" y="1718596"/>
                    <a:pt x="7614238" y="1724944"/>
                    <a:pt x="7698058" y="1853216"/>
                  </a:cubicBezTo>
                  <a:cubicBezTo>
                    <a:pt x="7781878" y="1981488"/>
                    <a:pt x="8061278" y="2220248"/>
                    <a:pt x="8200978" y="2310416"/>
                  </a:cubicBezTo>
                  <a:cubicBezTo>
                    <a:pt x="8340678" y="2400584"/>
                    <a:pt x="8458788" y="2315496"/>
                    <a:pt x="8536258" y="2394236"/>
                  </a:cubicBezTo>
                  <a:cubicBezTo>
                    <a:pt x="8613728" y="2472976"/>
                    <a:pt x="8665798" y="2688876"/>
                    <a:pt x="8665798" y="2782856"/>
                  </a:cubicBezTo>
                  <a:cubicBezTo>
                    <a:pt x="8665798" y="2876836"/>
                    <a:pt x="8574358" y="2869216"/>
                    <a:pt x="8536258" y="2958116"/>
                  </a:cubicBezTo>
                  <a:cubicBezTo>
                    <a:pt x="8517208" y="3002568"/>
                    <a:pt x="8487998" y="3048288"/>
                    <a:pt x="8465773" y="3104800"/>
                  </a:cubicBezTo>
                  <a:lnTo>
                    <a:pt x="8463302" y="3113756"/>
                  </a:lnTo>
                  <a:lnTo>
                    <a:pt x="8454668" y="3105384"/>
                  </a:lnTo>
                  <a:cubicBezTo>
                    <a:pt x="8418049" y="3072140"/>
                    <a:pt x="8384460" y="3049456"/>
                    <a:pt x="8355384" y="3045948"/>
                  </a:cubicBezTo>
                  <a:cubicBezTo>
                    <a:pt x="8200310" y="3027232"/>
                    <a:pt x="8066626" y="3233104"/>
                    <a:pt x="8050584" y="3318664"/>
                  </a:cubicBezTo>
                  <a:cubicBezTo>
                    <a:pt x="8034542" y="3404220"/>
                    <a:pt x="8240416" y="3455020"/>
                    <a:pt x="8259132" y="3559296"/>
                  </a:cubicBezTo>
                  <a:cubicBezTo>
                    <a:pt x="8277848" y="3663568"/>
                    <a:pt x="8382121" y="3765168"/>
                    <a:pt x="8162879" y="3944304"/>
                  </a:cubicBezTo>
                  <a:cubicBezTo>
                    <a:pt x="7943637" y="4123440"/>
                    <a:pt x="7146879" y="4553904"/>
                    <a:pt x="6943679" y="4634116"/>
                  </a:cubicBezTo>
                  <a:cubicBezTo>
                    <a:pt x="6740479" y="4714328"/>
                    <a:pt x="6866142" y="4585988"/>
                    <a:pt x="6943679" y="4425568"/>
                  </a:cubicBezTo>
                  <a:cubicBezTo>
                    <a:pt x="7021216" y="4265148"/>
                    <a:pt x="7390184" y="3941632"/>
                    <a:pt x="7408900" y="3671588"/>
                  </a:cubicBezTo>
                  <a:cubicBezTo>
                    <a:pt x="7427616" y="3401548"/>
                    <a:pt x="7039932" y="3035252"/>
                    <a:pt x="7055974" y="2805316"/>
                  </a:cubicBezTo>
                  <a:cubicBezTo>
                    <a:pt x="7056977" y="2790944"/>
                    <a:pt x="7059703" y="2776812"/>
                    <a:pt x="7063926" y="2762920"/>
                  </a:cubicBezTo>
                  <a:lnTo>
                    <a:pt x="7066857" y="2755836"/>
                  </a:lnTo>
                  <a:lnTo>
                    <a:pt x="6999043" y="2759756"/>
                  </a:lnTo>
                  <a:cubicBezTo>
                    <a:pt x="6939511" y="2759160"/>
                    <a:pt x="6877797" y="2751420"/>
                    <a:pt x="6846047" y="2739516"/>
                  </a:cubicBezTo>
                  <a:cubicBezTo>
                    <a:pt x="6782547" y="2715704"/>
                    <a:pt x="6747622" y="2639904"/>
                    <a:pt x="6757941" y="2594260"/>
                  </a:cubicBezTo>
                  <a:cubicBezTo>
                    <a:pt x="6768260" y="2548620"/>
                    <a:pt x="6864303" y="2488692"/>
                    <a:pt x="6907959" y="2465672"/>
                  </a:cubicBezTo>
                  <a:cubicBezTo>
                    <a:pt x="6951615" y="2442656"/>
                    <a:pt x="6984159" y="2443848"/>
                    <a:pt x="7019878" y="2456148"/>
                  </a:cubicBezTo>
                  <a:cubicBezTo>
                    <a:pt x="7055597" y="2468452"/>
                    <a:pt x="7102428" y="2493852"/>
                    <a:pt x="7122272" y="2539492"/>
                  </a:cubicBezTo>
                  <a:cubicBezTo>
                    <a:pt x="7127233" y="2550904"/>
                    <a:pt x="7133633" y="2566876"/>
                    <a:pt x="7139722" y="2584940"/>
                  </a:cubicBezTo>
                  <a:lnTo>
                    <a:pt x="7151703" y="2629504"/>
                  </a:lnTo>
                  <a:lnTo>
                    <a:pt x="7211492" y="2572156"/>
                  </a:lnTo>
                  <a:cubicBezTo>
                    <a:pt x="7347238" y="2456564"/>
                    <a:pt x="7520192" y="2363824"/>
                    <a:pt x="7505153" y="2291968"/>
                  </a:cubicBezTo>
                  <a:cubicBezTo>
                    <a:pt x="7481090" y="2177000"/>
                    <a:pt x="7080037" y="1971124"/>
                    <a:pt x="6911595" y="2115504"/>
                  </a:cubicBezTo>
                  <a:cubicBezTo>
                    <a:pt x="6743153" y="2259884"/>
                    <a:pt x="6531932" y="2912264"/>
                    <a:pt x="6494500" y="3158240"/>
                  </a:cubicBezTo>
                  <a:cubicBezTo>
                    <a:pt x="6457068" y="3404220"/>
                    <a:pt x="6612142" y="3481756"/>
                    <a:pt x="6687005" y="3591376"/>
                  </a:cubicBezTo>
                  <a:cubicBezTo>
                    <a:pt x="6761868" y="3701000"/>
                    <a:pt x="6911595" y="3743780"/>
                    <a:pt x="6943679" y="3815968"/>
                  </a:cubicBezTo>
                  <a:cubicBezTo>
                    <a:pt x="6975763" y="3888156"/>
                    <a:pt x="6943679" y="3971040"/>
                    <a:pt x="6879511" y="4024516"/>
                  </a:cubicBezTo>
                  <a:cubicBezTo>
                    <a:pt x="6815343" y="4077988"/>
                    <a:pt x="6646900" y="4176916"/>
                    <a:pt x="6558668" y="4136808"/>
                  </a:cubicBezTo>
                  <a:cubicBezTo>
                    <a:pt x="6470436" y="4096704"/>
                    <a:pt x="6505195" y="3842704"/>
                    <a:pt x="6350121" y="3783884"/>
                  </a:cubicBezTo>
                  <a:cubicBezTo>
                    <a:pt x="6195047" y="3725064"/>
                    <a:pt x="5785973" y="3877464"/>
                    <a:pt x="5628226" y="3783884"/>
                  </a:cubicBezTo>
                  <a:cubicBezTo>
                    <a:pt x="5470479" y="3690304"/>
                    <a:pt x="5371553" y="3324008"/>
                    <a:pt x="5403637" y="3222408"/>
                  </a:cubicBezTo>
                  <a:cubicBezTo>
                    <a:pt x="5435721" y="3120808"/>
                    <a:pt x="5727153" y="3283904"/>
                    <a:pt x="5820732" y="3174284"/>
                  </a:cubicBezTo>
                  <a:cubicBezTo>
                    <a:pt x="5914311" y="3064664"/>
                    <a:pt x="6018501" y="2778872"/>
                    <a:pt x="5965111" y="2564684"/>
                  </a:cubicBezTo>
                  <a:cubicBezTo>
                    <a:pt x="5911721" y="2350496"/>
                    <a:pt x="5561886" y="2068296"/>
                    <a:pt x="5500391" y="1889160"/>
                  </a:cubicBezTo>
                  <a:cubicBezTo>
                    <a:pt x="5438896" y="1710024"/>
                    <a:pt x="5596226" y="1612560"/>
                    <a:pt x="5596142" y="1489864"/>
                  </a:cubicBezTo>
                  <a:cubicBezTo>
                    <a:pt x="5596059" y="1367164"/>
                    <a:pt x="5518606" y="1281316"/>
                    <a:pt x="5499890" y="1152976"/>
                  </a:cubicBezTo>
                  <a:cubicBezTo>
                    <a:pt x="5481174" y="1024640"/>
                    <a:pt x="5398289" y="805400"/>
                    <a:pt x="5483847" y="719840"/>
                  </a:cubicBezTo>
                  <a:cubicBezTo>
                    <a:pt x="5569405" y="634284"/>
                    <a:pt x="5858163" y="775988"/>
                    <a:pt x="6013237" y="639632"/>
                  </a:cubicBezTo>
                  <a:cubicBezTo>
                    <a:pt x="6032621" y="622588"/>
                    <a:pt x="6051630" y="601156"/>
                    <a:pt x="6070277" y="576340"/>
                  </a:cubicBezTo>
                  <a:lnTo>
                    <a:pt x="6079984" y="561552"/>
                  </a:lnTo>
                  <a:lnTo>
                    <a:pt x="6102656" y="589096"/>
                  </a:lnTo>
                  <a:cubicBezTo>
                    <a:pt x="6118982" y="605548"/>
                    <a:pt x="6135164" y="618220"/>
                    <a:pt x="6151198" y="626396"/>
                  </a:cubicBezTo>
                  <a:cubicBezTo>
                    <a:pt x="6391704" y="749032"/>
                    <a:pt x="6636675" y="484340"/>
                    <a:pt x="6798210" y="472752"/>
                  </a:cubicBezTo>
                  <a:close/>
                  <a:moveTo>
                    <a:pt x="5406451" y="291512"/>
                  </a:moveTo>
                  <a:cubicBezTo>
                    <a:pt x="5413956" y="290200"/>
                    <a:pt x="5420604" y="290400"/>
                    <a:pt x="5426028" y="292384"/>
                  </a:cubicBezTo>
                  <a:cubicBezTo>
                    <a:pt x="5469420" y="308260"/>
                    <a:pt x="5524453" y="469128"/>
                    <a:pt x="5508578" y="540036"/>
                  </a:cubicBezTo>
                  <a:cubicBezTo>
                    <a:pt x="5492703" y="610944"/>
                    <a:pt x="5393220" y="727360"/>
                    <a:pt x="5349828" y="711488"/>
                  </a:cubicBezTo>
                  <a:cubicBezTo>
                    <a:pt x="5306436" y="695612"/>
                    <a:pt x="5235528" y="514636"/>
                    <a:pt x="5248228" y="444784"/>
                  </a:cubicBezTo>
                  <a:cubicBezTo>
                    <a:pt x="5259341" y="383668"/>
                    <a:pt x="5353912" y="300672"/>
                    <a:pt x="5406451" y="291512"/>
                  </a:cubicBezTo>
                  <a:close/>
                  <a:moveTo>
                    <a:pt x="5705428" y="288"/>
                  </a:moveTo>
                  <a:cubicBezTo>
                    <a:pt x="5727653" y="4520"/>
                    <a:pt x="5777395" y="69080"/>
                    <a:pt x="5762578" y="95536"/>
                  </a:cubicBezTo>
                  <a:cubicBezTo>
                    <a:pt x="5747761" y="121992"/>
                    <a:pt x="5651453" y="188668"/>
                    <a:pt x="5629228" y="184436"/>
                  </a:cubicBezTo>
                  <a:cubicBezTo>
                    <a:pt x="5607003" y="180204"/>
                    <a:pt x="5616528" y="100828"/>
                    <a:pt x="5629228" y="70136"/>
                  </a:cubicBezTo>
                  <a:cubicBezTo>
                    <a:pt x="5641928" y="39444"/>
                    <a:pt x="5683203" y="-3948"/>
                    <a:pt x="5705428" y="288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809F060-8AEB-041F-80F0-93B682A61A30}"/>
              </a:ext>
            </a:extLst>
          </p:cNvPr>
          <p:cNvGrpSpPr>
            <a:grpSpLocks noChangeAspect="1"/>
          </p:cNvGrpSpPr>
          <p:nvPr/>
        </p:nvGrpSpPr>
        <p:grpSpPr>
          <a:xfrm>
            <a:off x="6660641" y="4063105"/>
            <a:ext cx="2552367" cy="2041892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867FC2C0-E676-C465-405A-DFB3D9453C0B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A510265B-D40A-EEE0-99A4-7FA6696059D4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3C63E457-FFB3-A04B-6904-5729373BFA16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EA2B4B48-290E-8E7E-B449-9B3904B14B88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03CA9472-1FDE-E9CC-CE34-8345E1ED1FF9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F6E94440-79C2-3D13-46A2-6E266A438650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C8AE6952-CFEB-7BDD-12A8-6C7AF930B761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A5E99685-B08B-49F6-8D13-BF57C5C4E6DC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274332DF-4E4D-D96F-E686-9B25BED59632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B299F1D8-BE71-52DF-29B5-482DFF13855A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770966DF-3038-2658-2401-D0EDCE6C6B4C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C2919F7F-7309-7B7F-998B-5F9B00309073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2C928720-EC8C-5FEF-6632-E5D029A9B6FA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65EDA8C1-8038-0663-FD66-CF6D9FF388D2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9BA2E7F7-F230-F78E-76BF-F305A130AF4F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FC65B71D-0FDA-FC05-3AAA-AEB6DD6093CA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27CAA7E3-6739-3E28-A408-320FDA660AAA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27FE7757-D7E7-2380-7940-78E3EB6FBE66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6A9C1682-3443-B98E-5C32-FF90D2C22121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2C7E8C09-9E12-E28F-E814-E49AE1588D7D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07CC9F31-0A30-319D-9835-FCC920E8B487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EA7F49B4-5578-AF39-5BD4-AC14A9820220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5F434741-C654-DCD1-E60E-BA8ECC44BEB9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D95792D9-C148-9C3E-42DC-610095485E81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9740CFE1-5612-9E85-A68A-DD95F9C5B6F6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CD561AC6-25A3-9F48-BCD4-C0D2FB56AAD3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C416D001-EC85-1488-1FAB-19E721C652C0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3B6EAD19-80C5-6092-193E-3EA5B6921490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5A41FA97-381C-19B1-2E89-3609253274EC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3BA07934-5060-F102-50C2-60B4BA19EC97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1208019E-2666-B174-C91A-605C85B466F6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55DC5197-A5F4-8599-D09A-410E76F60E62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8FDF9452-B8E4-B050-0E8B-66E2E18651E9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10EDF283-0B6A-D98B-77AE-66FDD2027C0F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0C485F9F-4377-EC59-E260-B9EB30F555DC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F67BD82C-6BC2-588C-C306-59E7C92AF6EF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08DF5984-38F4-C639-AAA9-2E2A65804501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9031D75D-2418-94BA-76FC-1A883E970D20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E2D6ABBC-4495-4631-D117-C465204C35AA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89A11F64-0029-9FB9-E84C-73DDF10D1C77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E6EAC2DC-C390-825C-0E9F-46651018EE7C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4D45C2CA-DEB4-347B-AAEE-854465F510A6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04FC0134-EDB1-F01F-42A8-6056D5FE07B8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5A1E7664-B111-6B2F-F7C5-B56016EBEAE9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2A522262-A90F-8B3D-E45D-2C14423150CA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86854F13-0E75-98A7-EBA4-8358711816A7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FF29AE8E-3281-6E04-72F4-A49D1EBCFAEC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7AA00A34-A708-B85B-D094-B7906DE55A2C}"/>
                </a:ext>
              </a:extLst>
            </p:cNvPr>
            <p:cNvSpPr/>
            <p:nvPr/>
          </p:nvSpPr>
          <p:spPr>
            <a:xfrm>
              <a:off x="6752732" y="4959191"/>
              <a:ext cx="228704" cy="349406"/>
            </a:xfrm>
            <a:custGeom>
              <a:avLst/>
              <a:gdLst>
                <a:gd name="connsiteX0" fmla="*/ 176637 w 2153315"/>
                <a:gd name="connsiteY0" fmla="*/ 4165093 h 4285411"/>
                <a:gd name="connsiteX1" fmla="*/ 186146 w 2153315"/>
                <a:gd name="connsiteY1" fmla="*/ 4167949 h 4285411"/>
                <a:gd name="connsiteX2" fmla="*/ 69138 w 2153315"/>
                <a:gd name="connsiteY2" fmla="*/ 4284957 h 4285411"/>
                <a:gd name="connsiteX3" fmla="*/ 4133 w 2153315"/>
                <a:gd name="connsiteY3" fmla="*/ 4206951 h 4285411"/>
                <a:gd name="connsiteX4" fmla="*/ 176637 w 2153315"/>
                <a:gd name="connsiteY4" fmla="*/ 4165093 h 4285411"/>
                <a:gd name="connsiteX5" fmla="*/ 352450 w 2153315"/>
                <a:gd name="connsiteY5" fmla="*/ 3784421 h 4285411"/>
                <a:gd name="connsiteX6" fmla="*/ 381161 w 2153315"/>
                <a:gd name="connsiteY6" fmla="*/ 3803923 h 4285411"/>
                <a:gd name="connsiteX7" fmla="*/ 433164 w 2153315"/>
                <a:gd name="connsiteY7" fmla="*/ 3907931 h 4285411"/>
                <a:gd name="connsiteX8" fmla="*/ 333490 w 2153315"/>
                <a:gd name="connsiteY8" fmla="*/ 3985935 h 4285411"/>
                <a:gd name="connsiteX9" fmla="*/ 329157 w 2153315"/>
                <a:gd name="connsiteY9" fmla="*/ 3799589 h 4285411"/>
                <a:gd name="connsiteX10" fmla="*/ 352450 w 2153315"/>
                <a:gd name="connsiteY10" fmla="*/ 3784421 h 4285411"/>
                <a:gd name="connsiteX11" fmla="*/ 862635 w 2153315"/>
                <a:gd name="connsiteY11" fmla="*/ 3282529 h 4285411"/>
                <a:gd name="connsiteX12" fmla="*/ 961869 w 2153315"/>
                <a:gd name="connsiteY12" fmla="*/ 3314219 h 4285411"/>
                <a:gd name="connsiteX13" fmla="*/ 779857 w 2153315"/>
                <a:gd name="connsiteY13" fmla="*/ 3439895 h 4285411"/>
                <a:gd name="connsiteX14" fmla="*/ 636846 w 2153315"/>
                <a:gd name="connsiteY14" fmla="*/ 3613243 h 4285411"/>
                <a:gd name="connsiteX15" fmla="*/ 515504 w 2153315"/>
                <a:gd name="connsiteY15" fmla="*/ 3474565 h 4285411"/>
                <a:gd name="connsiteX16" fmla="*/ 723519 w 2153315"/>
                <a:gd name="connsiteY16" fmla="*/ 3348889 h 4285411"/>
                <a:gd name="connsiteX17" fmla="*/ 823193 w 2153315"/>
                <a:gd name="connsiteY17" fmla="*/ 3283883 h 4285411"/>
                <a:gd name="connsiteX18" fmla="*/ 862635 w 2153315"/>
                <a:gd name="connsiteY18" fmla="*/ 3282529 h 4285411"/>
                <a:gd name="connsiteX19" fmla="*/ 1572913 w 2153315"/>
                <a:gd name="connsiteY19" fmla="*/ 1515755 h 4285411"/>
                <a:gd name="connsiteX20" fmla="*/ 1676921 w 2153315"/>
                <a:gd name="connsiteY20" fmla="*/ 1589427 h 4285411"/>
                <a:gd name="connsiteX21" fmla="*/ 1633585 w 2153315"/>
                <a:gd name="connsiteY21" fmla="*/ 1710771 h 4285411"/>
                <a:gd name="connsiteX22" fmla="*/ 1512243 w 2153315"/>
                <a:gd name="connsiteY22" fmla="*/ 1728103 h 4285411"/>
                <a:gd name="connsiteX23" fmla="*/ 1460239 w 2153315"/>
                <a:gd name="connsiteY23" fmla="*/ 1585095 h 4285411"/>
                <a:gd name="connsiteX24" fmla="*/ 1572913 w 2153315"/>
                <a:gd name="connsiteY24" fmla="*/ 1515755 h 4285411"/>
                <a:gd name="connsiteX25" fmla="*/ 1971609 w 2153315"/>
                <a:gd name="connsiteY25" fmla="*/ 1190731 h 4285411"/>
                <a:gd name="connsiteX26" fmla="*/ 2006279 w 2153315"/>
                <a:gd name="connsiteY26" fmla="*/ 1277405 h 4285411"/>
                <a:gd name="connsiteX27" fmla="*/ 1932607 w 2153315"/>
                <a:gd name="connsiteY27" fmla="*/ 1455083 h 4285411"/>
                <a:gd name="connsiteX28" fmla="*/ 1919605 w 2153315"/>
                <a:gd name="connsiteY28" fmla="*/ 1563427 h 4285411"/>
                <a:gd name="connsiteX29" fmla="*/ 1845933 w 2153315"/>
                <a:gd name="connsiteY29" fmla="*/ 1615429 h 4285411"/>
                <a:gd name="connsiteX30" fmla="*/ 1837267 w 2153315"/>
                <a:gd name="connsiteY30" fmla="*/ 1520089 h 4285411"/>
                <a:gd name="connsiteX31" fmla="*/ 1884937 w 2153315"/>
                <a:gd name="connsiteY31" fmla="*/ 1437751 h 4285411"/>
                <a:gd name="connsiteX32" fmla="*/ 1884937 w 2153315"/>
                <a:gd name="connsiteY32" fmla="*/ 1355411 h 4285411"/>
                <a:gd name="connsiteX33" fmla="*/ 1971609 w 2153315"/>
                <a:gd name="connsiteY33" fmla="*/ 1190731 h 4285411"/>
                <a:gd name="connsiteX34" fmla="*/ 1510347 w 2153315"/>
                <a:gd name="connsiteY34" fmla="*/ 135 h 4285411"/>
                <a:gd name="connsiteX35" fmla="*/ 1753233 w 2153315"/>
                <a:gd name="connsiteY35" fmla="*/ 52223 h 4285411"/>
                <a:gd name="connsiteX36" fmla="*/ 2091373 w 2153315"/>
                <a:gd name="connsiteY36" fmla="*/ 461799 h 4285411"/>
                <a:gd name="connsiteX37" fmla="*/ 2151201 w 2153315"/>
                <a:gd name="connsiteY37" fmla="*/ 659443 h 4285411"/>
                <a:gd name="connsiteX38" fmla="*/ 2153315 w 2153315"/>
                <a:gd name="connsiteY38" fmla="*/ 713763 h 4285411"/>
                <a:gd name="connsiteX39" fmla="*/ 2143397 w 2153315"/>
                <a:gd name="connsiteY39" fmla="*/ 717959 h 4285411"/>
                <a:gd name="connsiteX40" fmla="*/ 1993277 w 2153315"/>
                <a:gd name="connsiteY40" fmla="*/ 653359 h 4285411"/>
                <a:gd name="connsiteX41" fmla="*/ 2049615 w 2153315"/>
                <a:gd name="connsiteY41" fmla="*/ 800703 h 4285411"/>
                <a:gd name="connsiteX42" fmla="*/ 1715925 w 2153315"/>
                <a:gd name="connsiteY42" fmla="*/ 1008719 h 4285411"/>
                <a:gd name="connsiteX43" fmla="*/ 1780929 w 2153315"/>
                <a:gd name="connsiteY43" fmla="*/ 779035 h 4285411"/>
                <a:gd name="connsiteX44" fmla="*/ 1715925 w 2153315"/>
                <a:gd name="connsiteY44" fmla="*/ 640359 h 4285411"/>
                <a:gd name="connsiteX45" fmla="*/ 1772261 w 2153315"/>
                <a:gd name="connsiteY45" fmla="*/ 514683 h 4285411"/>
                <a:gd name="connsiteX46" fmla="*/ 1702925 w 2153315"/>
                <a:gd name="connsiteY46" fmla="*/ 380339 h 4285411"/>
                <a:gd name="connsiteX47" fmla="*/ 1568581 w 2153315"/>
                <a:gd name="connsiteY47" fmla="*/ 649027 h 4285411"/>
                <a:gd name="connsiteX48" fmla="*/ 1711591 w 2153315"/>
                <a:gd name="connsiteY48" fmla="*/ 813703 h 4285411"/>
                <a:gd name="connsiteX49" fmla="*/ 1572913 w 2153315"/>
                <a:gd name="connsiteY49" fmla="*/ 887375 h 4285411"/>
                <a:gd name="connsiteX50" fmla="*/ 1516577 w 2153315"/>
                <a:gd name="connsiteY50" fmla="*/ 826705 h 4285411"/>
                <a:gd name="connsiteX51" fmla="*/ 1343231 w 2153315"/>
                <a:gd name="connsiteY51" fmla="*/ 826705 h 4285411"/>
                <a:gd name="connsiteX52" fmla="*/ 1317229 w 2153315"/>
                <a:gd name="connsiteY52" fmla="*/ 662027 h 4285411"/>
                <a:gd name="connsiteX53" fmla="*/ 1429905 w 2153315"/>
                <a:gd name="connsiteY53" fmla="*/ 501683 h 4285411"/>
                <a:gd name="connsiteX54" fmla="*/ 1304229 w 2153315"/>
                <a:gd name="connsiteY54" fmla="*/ 328335 h 4285411"/>
                <a:gd name="connsiteX55" fmla="*/ 1317229 w 2153315"/>
                <a:gd name="connsiteY55" fmla="*/ 63983 h 4285411"/>
                <a:gd name="connsiteX56" fmla="*/ 1367371 w 2153315"/>
                <a:gd name="connsiteY56" fmla="*/ 8051 h 4285411"/>
                <a:gd name="connsiteX57" fmla="*/ 1368317 w 2153315"/>
                <a:gd name="connsiteY57" fmla="*/ 7373 h 4285411"/>
                <a:gd name="connsiteX58" fmla="*/ 1377517 w 2153315"/>
                <a:gd name="connsiteY58" fmla="*/ 6123 h 4285411"/>
                <a:gd name="connsiteX59" fmla="*/ 1510347 w 2153315"/>
                <a:gd name="connsiteY59" fmla="*/ 135 h 428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153315" h="4285411">
                  <a:moveTo>
                    <a:pt x="176637" y="4165093"/>
                  </a:moveTo>
                  <a:cubicBezTo>
                    <a:pt x="181711" y="4165409"/>
                    <a:pt x="185063" y="4166323"/>
                    <a:pt x="186146" y="4167949"/>
                  </a:cubicBezTo>
                  <a:cubicBezTo>
                    <a:pt x="194813" y="4180951"/>
                    <a:pt x="99473" y="4278457"/>
                    <a:pt x="69138" y="4284957"/>
                  </a:cubicBezTo>
                  <a:cubicBezTo>
                    <a:pt x="38803" y="4291457"/>
                    <a:pt x="-15368" y="4226453"/>
                    <a:pt x="4133" y="4206951"/>
                  </a:cubicBezTo>
                  <a:cubicBezTo>
                    <a:pt x="21196" y="4189889"/>
                    <a:pt x="141117" y="4162869"/>
                    <a:pt x="176637" y="4165093"/>
                  </a:cubicBezTo>
                  <a:close/>
                  <a:moveTo>
                    <a:pt x="352450" y="3784421"/>
                  </a:moveTo>
                  <a:cubicBezTo>
                    <a:pt x="362562" y="3787309"/>
                    <a:pt x="373577" y="3795977"/>
                    <a:pt x="381161" y="3803923"/>
                  </a:cubicBezTo>
                  <a:cubicBezTo>
                    <a:pt x="396329" y="3819811"/>
                    <a:pt x="441109" y="3877595"/>
                    <a:pt x="433164" y="3907931"/>
                  </a:cubicBezTo>
                  <a:cubicBezTo>
                    <a:pt x="425219" y="3938267"/>
                    <a:pt x="350824" y="4003993"/>
                    <a:pt x="333490" y="3985935"/>
                  </a:cubicBezTo>
                  <a:cubicBezTo>
                    <a:pt x="316156" y="3967879"/>
                    <a:pt x="321212" y="3829925"/>
                    <a:pt x="329157" y="3799589"/>
                  </a:cubicBezTo>
                  <a:cubicBezTo>
                    <a:pt x="333130" y="3784421"/>
                    <a:pt x="342339" y="3781531"/>
                    <a:pt x="352450" y="3784421"/>
                  </a:cubicBezTo>
                  <a:close/>
                  <a:moveTo>
                    <a:pt x="862635" y="3282529"/>
                  </a:moveTo>
                  <a:cubicBezTo>
                    <a:pt x="908917" y="3284157"/>
                    <a:pt x="967287" y="3294719"/>
                    <a:pt x="961869" y="3314219"/>
                  </a:cubicBezTo>
                  <a:cubicBezTo>
                    <a:pt x="954647" y="3340223"/>
                    <a:pt x="834027" y="3390059"/>
                    <a:pt x="779857" y="3439895"/>
                  </a:cubicBezTo>
                  <a:cubicBezTo>
                    <a:pt x="725685" y="3489733"/>
                    <a:pt x="680905" y="3607463"/>
                    <a:pt x="636846" y="3613243"/>
                  </a:cubicBezTo>
                  <a:cubicBezTo>
                    <a:pt x="592787" y="3619019"/>
                    <a:pt x="501058" y="3518623"/>
                    <a:pt x="515504" y="3474565"/>
                  </a:cubicBezTo>
                  <a:cubicBezTo>
                    <a:pt x="529950" y="3430507"/>
                    <a:pt x="675127" y="3376335"/>
                    <a:pt x="723519" y="3348889"/>
                  </a:cubicBezTo>
                  <a:cubicBezTo>
                    <a:pt x="771911" y="3321443"/>
                    <a:pt x="783469" y="3289663"/>
                    <a:pt x="823193" y="3283883"/>
                  </a:cubicBezTo>
                  <a:cubicBezTo>
                    <a:pt x="833125" y="3282439"/>
                    <a:pt x="847209" y="3281987"/>
                    <a:pt x="862635" y="3282529"/>
                  </a:cubicBezTo>
                  <a:close/>
                  <a:moveTo>
                    <a:pt x="1572913" y="1515755"/>
                  </a:moveTo>
                  <a:cubicBezTo>
                    <a:pt x="1609029" y="1516479"/>
                    <a:pt x="1668255" y="1559091"/>
                    <a:pt x="1676921" y="1589427"/>
                  </a:cubicBezTo>
                  <a:cubicBezTo>
                    <a:pt x="1685589" y="1619763"/>
                    <a:pt x="1661033" y="1687657"/>
                    <a:pt x="1633585" y="1710771"/>
                  </a:cubicBezTo>
                  <a:cubicBezTo>
                    <a:pt x="1606139" y="1733883"/>
                    <a:pt x="1541133" y="1749051"/>
                    <a:pt x="1512243" y="1728103"/>
                  </a:cubicBezTo>
                  <a:cubicBezTo>
                    <a:pt x="1483353" y="1707159"/>
                    <a:pt x="1450127" y="1620485"/>
                    <a:pt x="1460239" y="1585095"/>
                  </a:cubicBezTo>
                  <a:cubicBezTo>
                    <a:pt x="1470351" y="1549703"/>
                    <a:pt x="1536801" y="1515035"/>
                    <a:pt x="1572913" y="1515755"/>
                  </a:cubicBezTo>
                  <a:close/>
                  <a:moveTo>
                    <a:pt x="1971609" y="1190731"/>
                  </a:moveTo>
                  <a:cubicBezTo>
                    <a:pt x="1991833" y="1177731"/>
                    <a:pt x="2012781" y="1235513"/>
                    <a:pt x="2006279" y="1277405"/>
                  </a:cubicBezTo>
                  <a:cubicBezTo>
                    <a:pt x="1999779" y="1319297"/>
                    <a:pt x="1947053" y="1407415"/>
                    <a:pt x="1932607" y="1455083"/>
                  </a:cubicBezTo>
                  <a:cubicBezTo>
                    <a:pt x="1918161" y="1502755"/>
                    <a:pt x="1934051" y="1536703"/>
                    <a:pt x="1919605" y="1563427"/>
                  </a:cubicBezTo>
                  <a:cubicBezTo>
                    <a:pt x="1905161" y="1590151"/>
                    <a:pt x="1859657" y="1622651"/>
                    <a:pt x="1845933" y="1615429"/>
                  </a:cubicBezTo>
                  <a:cubicBezTo>
                    <a:pt x="1832211" y="1608207"/>
                    <a:pt x="1830765" y="1549703"/>
                    <a:pt x="1837267" y="1520089"/>
                  </a:cubicBezTo>
                  <a:cubicBezTo>
                    <a:pt x="1843767" y="1490475"/>
                    <a:pt x="1876993" y="1465195"/>
                    <a:pt x="1884937" y="1437751"/>
                  </a:cubicBezTo>
                  <a:cubicBezTo>
                    <a:pt x="1892881" y="1410303"/>
                    <a:pt x="1870491" y="1396581"/>
                    <a:pt x="1884937" y="1355411"/>
                  </a:cubicBezTo>
                  <a:cubicBezTo>
                    <a:pt x="1899383" y="1314241"/>
                    <a:pt x="1951385" y="1203733"/>
                    <a:pt x="1971609" y="1190731"/>
                  </a:cubicBezTo>
                  <a:close/>
                  <a:moveTo>
                    <a:pt x="1510347" y="135"/>
                  </a:moveTo>
                  <a:cubicBezTo>
                    <a:pt x="1598255" y="1623"/>
                    <a:pt x="1682987" y="15711"/>
                    <a:pt x="1753233" y="52223"/>
                  </a:cubicBezTo>
                  <a:cubicBezTo>
                    <a:pt x="1893729" y="125249"/>
                    <a:pt x="2026285" y="326067"/>
                    <a:pt x="2091373" y="461799"/>
                  </a:cubicBezTo>
                  <a:cubicBezTo>
                    <a:pt x="2123917" y="529665"/>
                    <a:pt x="2143165" y="593759"/>
                    <a:pt x="2151201" y="659443"/>
                  </a:cubicBezTo>
                  <a:lnTo>
                    <a:pt x="2153315" y="713763"/>
                  </a:lnTo>
                  <a:lnTo>
                    <a:pt x="2143397" y="717959"/>
                  </a:lnTo>
                  <a:cubicBezTo>
                    <a:pt x="2081169" y="725677"/>
                    <a:pt x="2012237" y="637107"/>
                    <a:pt x="1993277" y="653359"/>
                  </a:cubicBezTo>
                  <a:cubicBezTo>
                    <a:pt x="1967997" y="675027"/>
                    <a:pt x="2095841" y="741475"/>
                    <a:pt x="2049615" y="800703"/>
                  </a:cubicBezTo>
                  <a:cubicBezTo>
                    <a:pt x="2003389" y="859931"/>
                    <a:pt x="1760705" y="1012331"/>
                    <a:pt x="1715925" y="1008719"/>
                  </a:cubicBezTo>
                  <a:cubicBezTo>
                    <a:pt x="1671143" y="1005107"/>
                    <a:pt x="1780929" y="840427"/>
                    <a:pt x="1780929" y="779035"/>
                  </a:cubicBezTo>
                  <a:cubicBezTo>
                    <a:pt x="1780929" y="717643"/>
                    <a:pt x="1717369" y="684417"/>
                    <a:pt x="1715925" y="640359"/>
                  </a:cubicBezTo>
                  <a:cubicBezTo>
                    <a:pt x="1714479" y="596299"/>
                    <a:pt x="1774429" y="558019"/>
                    <a:pt x="1772261" y="514683"/>
                  </a:cubicBezTo>
                  <a:cubicBezTo>
                    <a:pt x="1770095" y="471347"/>
                    <a:pt x="1736871" y="357949"/>
                    <a:pt x="1702925" y="380339"/>
                  </a:cubicBezTo>
                  <a:cubicBezTo>
                    <a:pt x="1668977" y="402729"/>
                    <a:pt x="1567137" y="576799"/>
                    <a:pt x="1568581" y="649027"/>
                  </a:cubicBezTo>
                  <a:cubicBezTo>
                    <a:pt x="1570025" y="721253"/>
                    <a:pt x="1710869" y="773979"/>
                    <a:pt x="1711591" y="813703"/>
                  </a:cubicBezTo>
                  <a:cubicBezTo>
                    <a:pt x="1712313" y="853429"/>
                    <a:pt x="1605417" y="885209"/>
                    <a:pt x="1572913" y="887375"/>
                  </a:cubicBezTo>
                  <a:cubicBezTo>
                    <a:pt x="1540413" y="889543"/>
                    <a:pt x="1554857" y="836817"/>
                    <a:pt x="1516577" y="826705"/>
                  </a:cubicBezTo>
                  <a:cubicBezTo>
                    <a:pt x="1478297" y="816593"/>
                    <a:pt x="1376457" y="854151"/>
                    <a:pt x="1343231" y="826705"/>
                  </a:cubicBezTo>
                  <a:cubicBezTo>
                    <a:pt x="1310005" y="799259"/>
                    <a:pt x="1302785" y="716197"/>
                    <a:pt x="1317229" y="662027"/>
                  </a:cubicBezTo>
                  <a:cubicBezTo>
                    <a:pt x="1331673" y="607857"/>
                    <a:pt x="1432071" y="557297"/>
                    <a:pt x="1429905" y="501683"/>
                  </a:cubicBezTo>
                  <a:cubicBezTo>
                    <a:pt x="1427737" y="446067"/>
                    <a:pt x="1323007" y="401287"/>
                    <a:pt x="1304229" y="328335"/>
                  </a:cubicBezTo>
                  <a:cubicBezTo>
                    <a:pt x="1285449" y="255387"/>
                    <a:pt x="1273169" y="143433"/>
                    <a:pt x="1317229" y="63983"/>
                  </a:cubicBezTo>
                  <a:cubicBezTo>
                    <a:pt x="1328245" y="44121"/>
                    <a:pt x="1346031" y="25703"/>
                    <a:pt x="1367371" y="8051"/>
                  </a:cubicBezTo>
                  <a:lnTo>
                    <a:pt x="1368317" y="7373"/>
                  </a:lnTo>
                  <a:lnTo>
                    <a:pt x="1377517" y="6123"/>
                  </a:lnTo>
                  <a:cubicBezTo>
                    <a:pt x="1421647" y="1795"/>
                    <a:pt x="1466393" y="-611"/>
                    <a:pt x="1510347" y="135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21452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F989BB-3BB0-DB8B-BEE7-1AA0934E7A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88ECF07E-870D-E825-2DB6-1C99DA68EA02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06E760F9-C466-B58A-B01B-D1F0AE62F98A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AA77FB22-0EDF-0F6D-354E-6E4CE915CC3A}"/>
                </a:ext>
              </a:extLst>
            </p:cNvPr>
            <p:cNvSpPr txBox="1"/>
            <p:nvPr/>
          </p:nvSpPr>
          <p:spPr>
            <a:xfrm>
              <a:off x="6552248" y="1182808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7B418E97-4522-6D7D-A4C9-6BA903DED71C}"/>
                </a:ext>
              </a:extLst>
            </p:cNvPr>
            <p:cNvSpPr txBox="1"/>
            <p:nvPr/>
          </p:nvSpPr>
          <p:spPr>
            <a:xfrm>
              <a:off x="6892204" y="2943225"/>
              <a:ext cx="237058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Kagoshima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0973C46F-5D11-B3CB-B070-0EE258A8AA8C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C6796143-2FFA-39EB-1041-DF2FB5555AD5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6D2982BA-93E9-786D-0B54-1765F31962B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52861869-4653-CF73-69A3-0DD783DA8074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4DEC9050-AA76-1B3A-0EA3-1719FA4629F5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18EC950A-2FD1-574A-5894-168DE97AB9A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1990D2A9-CF08-74C0-EA90-2F91EF6FEC2A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60A07A74-75B1-A1A6-1F22-FA2681333E5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4D78DD0A-591A-8E41-71AA-06B4B1E62CF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D244D4BA-4E01-2EA2-B768-9AC64F1DDD1D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756457D3-51D2-0F19-67DC-F0F87BDB51E8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EC3BCFA9-0D9B-9482-DFC5-560FA135CCF1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C485EB49-9CCF-07E7-17E1-53373ECFB824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A2D17D65-7DB5-385B-78AD-B4738B6ACBDC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A59DC527-0403-4ABE-CC2F-B1762675CDAA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96C27A44-F0CF-FC91-1BD3-6E0A1D58674A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197290F7-064F-9148-072E-015B07DE4C9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C7F0AB7E-20CC-7303-CFEA-0201BCA8063A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B4F007CE-4819-DA47-2E98-C4787C5BD53A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DF645E9A-1152-4441-36AB-B194981B26A0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0AF4C621-A28E-A93C-24C7-2AE37F048783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8A63BB63-FF8F-252B-D7E2-4392D9DCA4C0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0FAD90B1-D888-2DE0-61BD-33D75E6BB78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CDAB75D2-8448-37CC-0A4A-520EB70603B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DEB722F0-CC9D-79BB-15D5-42ADD63F9D9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B2C66DEE-2AE5-A886-5928-4B1F64848FA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5255BAF9-4D7D-A3D5-E70C-2A24A277948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EBFDE1CA-6AB9-8FB0-4D73-35BC109711FB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ABF2642F-3487-4B71-8E55-91098A7133C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1AFF8047-98DB-E2A3-6663-1E387A7368DF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35151EFF-DAE2-BF63-8EA8-6E158EE61704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336C6B2E-CF41-BD64-2D51-8B7938BFF59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8919696D-F205-5451-C7B2-65D2CE7EA956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278219E2-8514-A428-54CA-1FF6DDB7D9BF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DF804BA3-E431-B3CD-97D9-42500464E912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CE55253C-4900-D9AB-4E93-B92433D3EBF3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C99CB2DF-F48C-3FA6-3CC5-CE2D1C35DF6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CF924B18-2754-2E25-7DE7-B9F98559B6E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63179F74-5959-D0CC-9D95-EBC68AD2A1EC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7C47C303-EB00-0585-665C-59327C21765C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31DE9510-E85A-C89D-ED2B-7C76AC2E70DB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C724C51B-F77B-B0A4-F934-2321CE2FD41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EF886F85-4255-D2A5-B0FF-75A375131D70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A1B729E3-FF73-CEAE-90E1-1A3FA6544AAD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B437A39B-8F34-50F2-835F-46DD615E9A7E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4A24BE1C-99DE-7049-BACA-15F29BCAD131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92DA3C19-E4AD-F07B-4084-1E21019984FC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23E90957-52C1-5172-23A6-CDA3B2551C87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9309436A-9FED-6FB6-0E54-98C0424B6767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791B468E-0957-4289-42DB-95041FB7BCAF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鹿児島県の場所を示すイラスト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DD2DECBE-9011-E1E8-86E8-416C39B0B633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E8499B2B-6E22-F8F4-A05D-3EA0B67A2FA3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75F19542-B97D-903F-461E-3CBE664A5BEA}"/>
                </a:ext>
              </a:extLst>
            </p:cNvPr>
            <p:cNvSpPr txBox="1"/>
            <p:nvPr/>
          </p:nvSpPr>
          <p:spPr>
            <a:xfrm>
              <a:off x="6552248" y="4040368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AC7198C9-4142-07FF-91DF-7A68D6AAE9E0}"/>
                </a:ext>
              </a:extLst>
            </p:cNvPr>
            <p:cNvSpPr txBox="1"/>
            <p:nvPr/>
          </p:nvSpPr>
          <p:spPr>
            <a:xfrm>
              <a:off x="6892204" y="5800785"/>
              <a:ext cx="237058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Kagoshima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68F6C42-DB19-2223-63CA-F50FAE98BD24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0F74DFD5-BC5E-FB2D-C20A-D1D66BD946C7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CAE71617-ED16-8528-9467-258A7E0D7DAB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DF2C1251-B489-1ECC-D81D-1426C79294CE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C1A5A9A8-22F9-4EAB-E5CE-63B52CF4640C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64B21B75-6D4A-E5D9-C546-A810745770D2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067E8D2E-B91A-6DAC-154C-78E8C214D818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CA0D5C68-C232-15B3-6639-25AECC92C012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253ABA6A-F1C0-A8D9-C51D-AC37FF356D99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5B4612E5-D7B8-AE70-93C3-DD7312F78732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825F10CE-3CAA-472C-7C9B-F0720F801059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B361E456-FFD0-40A3-0F9C-421AEB7BA47C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F91B1287-2152-2FCD-7E04-D6A24C3199E3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BEC9C135-961A-9359-A855-3D3D58FE6B6E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793A402C-3609-687C-582D-287868866A76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6F2A82C1-60F4-9FDC-EC10-6673F6C6B1AA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37D93340-0696-A0B8-A581-6A34410D31BA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CA4430B0-E477-8E9A-303F-8A558E5A06C6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2F568175-8D8D-4583-346D-F4A797BF2EB6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C6EC9DCD-4436-2370-103F-874141B3EFF6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7D78AC81-CD32-C055-015F-D7AE26B731FF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C3DA7168-5B9D-1F44-BACE-1DE8179C1F86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A7597F7B-0EE5-766D-2AC7-083512BDAE85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DA4D94B6-48CD-DD0E-BB18-05536E76BCE0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E6EA5C9E-F393-1582-25E0-22305597CE5B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8A78B4C3-2914-75F5-9E49-4BF50A30313B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D1B9C6F1-D254-3417-336E-EC5374B20E70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8D786261-8AFB-EC04-1A70-BAD4CCBAE32A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610EDC8C-ACA1-317E-6DC6-4BB27681172C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8064454C-A1CE-090B-B461-3BB8F9D5C23E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51CEBA77-EB86-474C-E3A6-FA6F7E021C07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8581B5D0-82DA-80D2-771F-4CFFAD61D4BA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3D451EFC-114D-0EFB-A590-38804031A944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996F5170-8AB1-95E1-2C02-8CA9A19D2414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5E7DA14D-755A-7E49-160D-C9E80A2191C3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E46F040B-048E-0F72-F654-C73FDC83CD13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DA709BC5-59CB-262F-FB8B-FFF656C04B0E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D5649FA6-08D1-06A3-B54C-B05E27486310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D2949656-5A88-11D2-8C44-23A6A2DC0AF3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61C2548B-CA03-92AD-8618-20F762F505B2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FE2EA6FB-6538-CDE2-6D82-058671412D94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C33CD795-AB7F-2D04-9F79-1C7E17EEFF3C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8BEE2178-321A-30C3-04DB-455B453A7BAD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73CDA400-6038-02DB-9607-BB69305048EB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74CA8C90-E1F5-01F5-9BAB-95B3A59637C4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3BCB48FA-C5EF-DFB6-FBB7-1FD319E91302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55FD7B78-4A38-F0BD-4336-4BF1C1F2FF2F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81972DF5-91D2-74EC-FD94-E11DE33D4F0E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48731440-4CC2-1CE6-4A36-C3FCD3A30BD0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1C205EBF-99B0-C513-15CF-E22AD561EFBE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785E4A59-B22E-1667-DAC1-0FA07C448652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EFB3B035-9402-0359-7417-4497F31EC48B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83E04DD9-9099-CEED-E37E-98B3978FA1D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2E5FFA90-BC71-9460-AC58-DD1219E1CB3E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600E7300-201C-E744-21F0-3B956256F64D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6111C6DB-097B-4C22-BF94-9BEAC0E4EBD5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4A55EDD3-172F-B5DE-B499-760F193962AF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DB5DBF3B-834C-42E5-D96B-F8CE8EE1B09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0FB94330-AB06-489D-1A9E-7F4EC106261D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54D21393-CA2A-C409-697A-9ECF4D92329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FE5FFDA6-BF15-CE24-F6A5-DC2AC8560A1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01F47912-F05D-32B3-57AE-68B2DE932E5D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5F28BE8B-4296-7DB1-5498-773F265EFA7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449DD849-2B46-D0D3-0AD3-93EB5AF70A34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836247E7-14E3-EFC3-2390-944254F030E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6029110D-ED9B-26C7-108A-BDDE9C53E89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F421F8AB-4DEA-B750-3775-3FC31AE9A0B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657CE8AD-C58E-254D-A060-553438EFCACF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DE7ECEB6-A673-130A-4D8D-537D0D6066F2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DAD4338F-9A73-6A34-D647-00DE2AA06DA4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09232FCC-F966-C63F-E7C2-8A8B67A30593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2DC77064-40D4-9805-0365-40EF685855A6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64CAD58D-9B2D-BD4A-F40A-408617773DB7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C34657F1-1C66-4A38-62A4-7658CFECA242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51B65589-F36E-6493-99BD-EDB7CB5CC0E2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CA12F266-6025-2307-9A64-62E0C995D4C3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EFE29FDA-92E3-0B94-7F61-EADA839BC0E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C16F945F-798B-79AA-316B-A00DD980648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282B2E1A-39DE-04FF-E328-11BE81021D20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2A320BC7-6289-AAEE-1EED-2593F7E5472A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0F864565-5B9F-BC97-8B19-574432FBF2A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68E069BE-1617-AA8E-31B7-37CF02A3F03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88EFDF25-C9F4-1F33-6E2F-0945EBFFBCA8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B20F6251-4967-A022-8816-41C4090165B3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EA28EF99-34FA-403B-D5D0-1671638DBFD8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6B63ACE9-8A29-A467-22FF-8E3C0D28957D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BB1E9A2D-4475-2F51-09FC-F4E935E8C6F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37F36DD1-9256-C7CA-6ED6-0C9A7BA7A4E7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203D26E6-9D4D-10D5-9104-229CC8D24B72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BE3A6647-FB59-9351-A8B1-B1D03B0A732C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7B249813-36A0-2D63-B10C-1FC2C5FFF068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ADF0D4D1-9905-7E70-4A36-1483F8C9B9C9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A5898363-0D3B-1F39-8BB9-2C369E0BC968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7706F7F2-67AE-0211-0441-D189BF9DD2CE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BDBDF21F-CF0E-E5A7-F19B-06BD8F1D2BDF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7A838954-8FB1-0C6A-A76D-73294EB203DB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1C6A057D-36C4-7155-75B1-1C2F85E515C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4E3B0154-5696-2A4C-23B3-4594B32BD44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FDFD9EB4-C219-9EA3-BA97-8BFAF92B6ED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847EE234-C735-7B50-6C2D-78EA7DD82239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7101367F-1228-AA29-05D4-64EB1146CC26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21C8EC5E-05EE-633D-07FE-E76D209D368E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367989CF-F3D4-71BD-92DE-1A546F973438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751E3552-E991-D1D0-2071-98078182B79E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22F01159-A8DF-3AB2-CE19-D45F11FE69D4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FCC31EC5-C16F-76A4-8D86-C8457F4027D1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1D1F19C6-A412-9BEC-8B3F-701EBA49B9A9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746729CD-C3B5-FCFA-6194-B88F5D6C80E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355C83A2-3FBA-3FCE-0A48-B5CF4F592EFE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112F2971-7F8E-481E-653A-9B103DA58C88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2A081388-3438-AF60-881E-37E015A0F866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3FF5A42F-63D8-6A60-F91D-1EE4081C56A1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1C6CB369-A2FA-844E-C547-A567B63EED77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28826522-4E01-388B-55B7-F8D07F30DA47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15F1D110-84F3-2275-11E4-73789F8A4BEA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48286914-F73E-0AF7-8BC2-D236B452707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76EDA23C-BEC8-6882-83DD-7D1A68D615D5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F207D315-E41E-6CD8-9DE6-C00D4E32AF29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E3E088C5-7632-47BF-920F-F127834D8013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1865669C-26A1-9F46-EBA4-709D8CBDEAC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067154B9-865F-1048-9361-D3C0486D1BED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BDA878A8-40A9-393C-117C-A0A9CEEF479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70B1BFC0-11C1-E06C-1FFC-6EEB19D2D834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F620A9C6-E217-87EA-0BDD-5FF1C572D639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5B48E1C0-E632-8D90-2C63-C7AEC530086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E7EB054B-9480-B109-1A5F-A665815B079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1B3DB7B7-8AED-73BF-6124-F7945A87289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DCEEB8E1-9B0C-9523-D036-D1CCD742311C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E42EEC9B-C477-589A-007B-C43B13D2EAC5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7DC0D501-A3DD-098B-E8B4-06377C5246CD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3C2A3918-1DA9-5693-C3E9-DFE2F4F6D130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E51EAAE8-4AE3-10EE-9ECE-9AD55CC65FF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A441B7F2-7FD1-D17D-1407-7BB3DC2C9E28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D8FC8AA8-BF01-4A6B-16A2-A7E40EEF108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59CE0146-68A6-3F9C-A6F1-EC83087928B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71588128-F4FF-AFC3-D36B-229E97EBBE9D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FC537466-7BE8-9FEC-C6EB-0D4C9FB864E1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58A548A4-9A8A-D070-17C7-822AEC118D3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A57E634C-1E59-3828-78B7-E90B67F56877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1F747DCB-192A-8D38-8891-A042D787647B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5EE2F380-840B-CBDD-B9C5-DB1DED3BCC6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A75741A3-20BF-9461-5A74-7C8C289C44C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7BD375EF-EA95-DC1D-2BF2-8B81F6F87B9D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014E2538-86A8-F5F6-AACA-B529C7794E41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F27CB75B-0159-1C0B-CF6C-8DF30148418A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761832EA-7EBA-0ECB-9F84-73FCF274F170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77748330-B505-8727-8136-6AE52D928CE8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23B491F4-3244-B7A9-E197-FB09063725F8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E12D8BC8-BFDA-64F6-0732-E567C86C6D5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F19F9704-1BE1-2A66-9985-B860158F0071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6" name="グループ化 1345">
            <a:extLst>
              <a:ext uri="{FF2B5EF4-FFF2-40B4-BE49-F238E27FC236}">
                <a16:creationId xmlns:a16="http://schemas.microsoft.com/office/drawing/2014/main" id="{52272318-2B4E-8412-8334-FB0E01A3488F}"/>
              </a:ext>
            </a:extLst>
          </p:cNvPr>
          <p:cNvGrpSpPr/>
          <p:nvPr/>
        </p:nvGrpSpPr>
        <p:grpSpPr>
          <a:xfrm>
            <a:off x="3613492" y="889000"/>
            <a:ext cx="2638718" cy="2578100"/>
            <a:chOff x="3613492" y="889000"/>
            <a:chExt cx="2638718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7E2572CA-C2B5-3F34-4091-5D1F070D0AD5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E1BB0524-BC8C-9394-39DE-A6B6926EA84E}"/>
                </a:ext>
              </a:extLst>
            </p:cNvPr>
            <p:cNvSpPr txBox="1"/>
            <p:nvPr/>
          </p:nvSpPr>
          <p:spPr>
            <a:xfrm>
              <a:off x="4969728" y="1226855"/>
              <a:ext cx="1261884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CF71205-EA51-0B76-A7B6-8285C47D4667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B218633F-3431-1CDC-F8DE-8E85A9F791B2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44217E4F-B9DF-2B82-1509-A069EA9BA4F2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2D11B1E5-9B70-8F15-C49B-4747CCEC46AC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69865B23-F5CD-88FF-5BB1-FFF397C04449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9A782F63-3616-A639-6277-C7B4EAAE14F0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F63D1152-FCD7-079D-62C0-0CB8C5C207DA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366A27BA-8300-B45B-C5B3-EA61DF6EA805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52D9C102-EECC-F642-1566-F53D57C5A338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563D2FF2-EDC3-EAEC-1B79-4825FC679F62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C3206A45-BD00-C902-91E3-9B65D5D6A94B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645EEA36-D488-3790-8CC5-78677BC3B1F5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1C7A5DE6-E5DF-2439-6900-3E2D36078B6E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7A82F7D8-78E2-2EC0-78AA-BE524489014B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5F2C7C24-4D8D-D991-D33C-B53A9D30B9A3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35F1852E-B86A-8104-CBA7-5447DC63FAA9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5C81903A-6AB5-2FB2-4683-BFB044AE209D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4BAA157C-3152-9E7D-FB4D-79AC6FD17FE9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AF041095-552F-F423-5F15-08E33211F89E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9AC67712-7E4F-744C-27F5-A43874A4F115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DE8DEF25-BF9A-CCD2-CD03-B8C2541F7203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4D10A12D-A5E9-7A47-F33F-01BE07D4E7AF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EB5CA232-6CD0-3422-0607-65E2293523AF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361F6F56-BA9A-FE49-0700-9F0A6B6090CC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BE6F5D01-AD91-32B5-6672-1B9F8340F8CC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BC0D5D62-196F-3D34-8F90-FA24BA19A122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44DF7025-0376-359F-C9BE-CE2BDCE50124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9D2F03D0-FA40-EB95-3A17-B269952598A0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B3082BD4-7611-BBA8-C7CC-661DF5C5E117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41500A3A-F574-F24E-039E-F97E8096EFD6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9FAE8DB7-97FE-BFF9-8A53-BE7183818727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526E3BF1-6BD9-91C1-699B-E1D4B7FD103D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6FEADA1F-8521-90A1-F671-1922A105E567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E5A017BE-2BB1-8CE3-7776-367C1CE77B68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1743A659-8ACF-1E7D-5B2B-C21E094B09BF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66DCAF53-AA53-E434-099A-AD00C8885825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1F7EA26E-A444-F71D-78D4-7B500432E444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E5570502-E2C9-C9EF-41FE-AC7E39DAD697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88978B33-04B4-1584-F614-804F967874F3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773BDF8C-3D4B-4450-9EA6-3E405C90D4B3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AF0E0D93-FDDE-A73B-1A54-45276BD3EFD5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AAB3EAC3-692A-E374-AEBE-08BC07BAC737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61DFD0EA-7490-DD1B-0946-4F68841C3A68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747993D3-905C-CE07-8670-75A5D3EEDD17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33F57354-712C-ABB4-DB3E-20E6E48F96CF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F9F30C8B-7733-EF3C-F97B-8440ED4E0909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1B49E951-43CD-07DA-3F91-5F5F64CF84ED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97DFD500-10C7-4A75-9A0D-EA741581C305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B0CB87E3-B2CA-9CBC-A35F-96FB749A37BE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5AF61E74-3F1A-30E2-7567-AF81E45C32C7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BB849E99-1976-6C5A-8C6B-98E11DDC4BF7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EE6E1C3-6619-7D03-BE23-9B6446837100}"/>
                </a:ext>
              </a:extLst>
            </p:cNvPr>
            <p:cNvSpPr/>
            <p:nvPr/>
          </p:nvSpPr>
          <p:spPr>
            <a:xfrm>
              <a:off x="3613492" y="1054148"/>
              <a:ext cx="1217236" cy="2072592"/>
            </a:xfrm>
            <a:custGeom>
              <a:avLst/>
              <a:gdLst>
                <a:gd name="connsiteX0" fmla="*/ 100918 w 8665798"/>
                <a:gd name="connsiteY0" fmla="*/ 18472436 h 18664957"/>
                <a:gd name="connsiteX1" fmla="*/ 192358 w 8665798"/>
                <a:gd name="connsiteY1" fmla="*/ 18662936 h 18664957"/>
                <a:gd name="connsiteX2" fmla="*/ 1858 w 8665798"/>
                <a:gd name="connsiteY2" fmla="*/ 18571496 h 18664957"/>
                <a:gd name="connsiteX3" fmla="*/ 100918 w 8665798"/>
                <a:gd name="connsiteY3" fmla="*/ 18472436 h 18664957"/>
                <a:gd name="connsiteX4" fmla="*/ 883770 w 8665798"/>
                <a:gd name="connsiteY4" fmla="*/ 17205268 h 18664957"/>
                <a:gd name="connsiteX5" fmla="*/ 934764 w 8665798"/>
                <a:gd name="connsiteY5" fmla="*/ 17218764 h 18664957"/>
                <a:gd name="connsiteX6" fmla="*/ 470307 w 8665798"/>
                <a:gd name="connsiteY6" fmla="*/ 17625164 h 18664957"/>
                <a:gd name="connsiteX7" fmla="*/ 368707 w 8665798"/>
                <a:gd name="connsiteY7" fmla="*/ 17320364 h 18664957"/>
                <a:gd name="connsiteX8" fmla="*/ 883770 w 8665798"/>
                <a:gd name="connsiteY8" fmla="*/ 17205268 h 18664957"/>
                <a:gd name="connsiteX9" fmla="*/ 1690527 w 8665798"/>
                <a:gd name="connsiteY9" fmla="*/ 15593280 h 18664957"/>
                <a:gd name="connsiteX10" fmla="*/ 1747564 w 8665798"/>
                <a:gd name="connsiteY10" fmla="*/ 15607680 h 18664957"/>
                <a:gd name="connsiteX11" fmla="*/ 1762078 w 8665798"/>
                <a:gd name="connsiteY11" fmla="*/ 15868936 h 18664957"/>
                <a:gd name="connsiteX12" fmla="*/ 1950764 w 8665798"/>
                <a:gd name="connsiteY12" fmla="*/ 16130192 h 18664957"/>
                <a:gd name="connsiteX13" fmla="*/ 1616935 w 8665798"/>
                <a:gd name="connsiteY13" fmla="*/ 16434992 h 18664957"/>
                <a:gd name="connsiteX14" fmla="*/ 1471792 w 8665798"/>
                <a:gd name="connsiteY14" fmla="*/ 16231792 h 18664957"/>
                <a:gd name="connsiteX15" fmla="*/ 1471792 w 8665798"/>
                <a:gd name="connsiteY15" fmla="*/ 15999564 h 18664957"/>
                <a:gd name="connsiteX16" fmla="*/ 1471792 w 8665798"/>
                <a:gd name="connsiteY16" fmla="*/ 15665736 h 18664957"/>
                <a:gd name="connsiteX17" fmla="*/ 1690527 w 8665798"/>
                <a:gd name="connsiteY17" fmla="*/ 15593280 h 18664957"/>
                <a:gd name="connsiteX18" fmla="*/ 3895678 w 8665798"/>
                <a:gd name="connsiteY18" fmla="*/ 13430536 h 18664957"/>
                <a:gd name="connsiteX19" fmla="*/ 3997278 w 8665798"/>
                <a:gd name="connsiteY19" fmla="*/ 13691792 h 18664957"/>
                <a:gd name="connsiteX20" fmla="*/ 3953735 w 8665798"/>
                <a:gd name="connsiteY20" fmla="*/ 13836936 h 18664957"/>
                <a:gd name="connsiteX21" fmla="*/ 3692478 w 8665798"/>
                <a:gd name="connsiteY21" fmla="*/ 13938536 h 18664957"/>
                <a:gd name="connsiteX22" fmla="*/ 3634421 w 8665798"/>
                <a:gd name="connsiteY22" fmla="*/ 14083680 h 18664957"/>
                <a:gd name="connsiteX23" fmla="*/ 3155449 w 8665798"/>
                <a:gd name="connsiteY23" fmla="*/ 14373964 h 18664957"/>
                <a:gd name="connsiteX24" fmla="*/ 3344135 w 8665798"/>
                <a:gd name="connsiteY24" fmla="*/ 14533624 h 18664957"/>
                <a:gd name="connsiteX25" fmla="*/ 2763564 w 8665798"/>
                <a:gd name="connsiteY25" fmla="*/ 14925508 h 18664957"/>
                <a:gd name="connsiteX26" fmla="*/ 2574878 w 8665798"/>
                <a:gd name="connsiteY26" fmla="*/ 14533624 h 18664957"/>
                <a:gd name="connsiteX27" fmla="*/ 2342649 w 8665798"/>
                <a:gd name="connsiteY27" fmla="*/ 14475564 h 18664957"/>
                <a:gd name="connsiteX28" fmla="*/ 2531335 w 8665798"/>
                <a:gd name="connsiteY28" fmla="*/ 14359448 h 18664957"/>
                <a:gd name="connsiteX29" fmla="*/ 2502307 w 8665798"/>
                <a:gd name="connsiteY29" fmla="*/ 14257848 h 18664957"/>
                <a:gd name="connsiteX30" fmla="*/ 2516821 w 8665798"/>
                <a:gd name="connsiteY30" fmla="*/ 14170764 h 18664957"/>
                <a:gd name="connsiteX31" fmla="*/ 3082878 w 8665798"/>
                <a:gd name="connsiteY31" fmla="*/ 13953048 h 18664957"/>
                <a:gd name="connsiteX32" fmla="*/ 3605392 w 8665798"/>
                <a:gd name="connsiteY32" fmla="*/ 13648248 h 18664957"/>
                <a:gd name="connsiteX33" fmla="*/ 3750535 w 8665798"/>
                <a:gd name="connsiteY33" fmla="*/ 13662764 h 18664957"/>
                <a:gd name="connsiteX34" fmla="*/ 3895678 w 8665798"/>
                <a:gd name="connsiteY34" fmla="*/ 13430536 h 18664957"/>
                <a:gd name="connsiteX35" fmla="*/ 6464706 w 8665798"/>
                <a:gd name="connsiteY35" fmla="*/ 6594308 h 18664957"/>
                <a:gd name="connsiteX36" fmla="*/ 6943677 w 8665798"/>
                <a:gd name="connsiteY36" fmla="*/ 6913624 h 18664957"/>
                <a:gd name="connsiteX37" fmla="*/ 6900134 w 8665798"/>
                <a:gd name="connsiteY37" fmla="*/ 7261968 h 18664957"/>
                <a:gd name="connsiteX38" fmla="*/ 6217963 w 8665798"/>
                <a:gd name="connsiteY38" fmla="*/ 7450652 h 18664957"/>
                <a:gd name="connsiteX39" fmla="*/ 6101848 w 8665798"/>
                <a:gd name="connsiteY39" fmla="*/ 6957168 h 18664957"/>
                <a:gd name="connsiteX40" fmla="*/ 6203448 w 8665798"/>
                <a:gd name="connsiteY40" fmla="*/ 6884592 h 18664957"/>
                <a:gd name="connsiteX41" fmla="*/ 6464706 w 8665798"/>
                <a:gd name="connsiteY41" fmla="*/ 6594308 h 18664957"/>
                <a:gd name="connsiteX42" fmla="*/ 5358587 w 8665798"/>
                <a:gd name="connsiteY42" fmla="*/ 6520304 h 18664957"/>
                <a:gd name="connsiteX43" fmla="*/ 5738992 w 8665798"/>
                <a:gd name="connsiteY43" fmla="*/ 6652364 h 18664957"/>
                <a:gd name="connsiteX44" fmla="*/ 5535792 w 8665798"/>
                <a:gd name="connsiteY44" fmla="*/ 6768480 h 18664957"/>
                <a:gd name="connsiteX45" fmla="*/ 5332592 w 8665798"/>
                <a:gd name="connsiteY45" fmla="*/ 6521736 h 18664957"/>
                <a:gd name="connsiteX46" fmla="*/ 5358587 w 8665798"/>
                <a:gd name="connsiteY46" fmla="*/ 6520304 h 18664957"/>
                <a:gd name="connsiteX47" fmla="*/ 8102808 w 8665798"/>
                <a:gd name="connsiteY47" fmla="*/ 5298212 h 18664957"/>
                <a:gd name="connsiteX48" fmla="*/ 8191907 w 8665798"/>
                <a:gd name="connsiteY48" fmla="*/ 5679908 h 18664957"/>
                <a:gd name="connsiteX49" fmla="*/ 8017735 w 8665798"/>
                <a:gd name="connsiteY49" fmla="*/ 6318536 h 18664957"/>
                <a:gd name="connsiteX50" fmla="*/ 7843564 w 8665798"/>
                <a:gd name="connsiteY50" fmla="*/ 6507224 h 18664957"/>
                <a:gd name="connsiteX51" fmla="*/ 7916135 w 8665798"/>
                <a:gd name="connsiteY51" fmla="*/ 6870080 h 18664957"/>
                <a:gd name="connsiteX52" fmla="*/ 7582307 w 8665798"/>
                <a:gd name="connsiteY52" fmla="*/ 7015224 h 18664957"/>
                <a:gd name="connsiteX53" fmla="*/ 7495221 w 8665798"/>
                <a:gd name="connsiteY53" fmla="*/ 6623336 h 18664957"/>
                <a:gd name="connsiteX54" fmla="*/ 7800021 w 8665798"/>
                <a:gd name="connsiteY54" fmla="*/ 6231448 h 18664957"/>
                <a:gd name="connsiteX55" fmla="*/ 7741964 w 8665798"/>
                <a:gd name="connsiteY55" fmla="*/ 5970192 h 18664957"/>
                <a:gd name="connsiteX56" fmla="*/ 8075792 w 8665798"/>
                <a:gd name="connsiteY56" fmla="*/ 5302536 h 18664957"/>
                <a:gd name="connsiteX57" fmla="*/ 8102808 w 8665798"/>
                <a:gd name="connsiteY57" fmla="*/ 5298212 h 18664957"/>
                <a:gd name="connsiteX58" fmla="*/ 4219528 w 8665798"/>
                <a:gd name="connsiteY58" fmla="*/ 2032288 h 18664957"/>
                <a:gd name="connsiteX59" fmla="*/ 4260009 w 8665798"/>
                <a:gd name="connsiteY59" fmla="*/ 2072768 h 18664957"/>
                <a:gd name="connsiteX60" fmla="*/ 4207622 w 8665798"/>
                <a:gd name="connsiteY60" fmla="*/ 2151348 h 18664957"/>
                <a:gd name="connsiteX61" fmla="*/ 4131422 w 8665798"/>
                <a:gd name="connsiteY61" fmla="*/ 2158492 h 18664957"/>
                <a:gd name="connsiteX62" fmla="*/ 4124278 w 8665798"/>
                <a:gd name="connsiteY62" fmla="*/ 2225168 h 18664957"/>
                <a:gd name="connsiteX63" fmla="*/ 4100466 w 8665798"/>
                <a:gd name="connsiteY63" fmla="*/ 2289460 h 18664957"/>
                <a:gd name="connsiteX64" fmla="*/ 4119516 w 8665798"/>
                <a:gd name="connsiteY64" fmla="*/ 2363280 h 18664957"/>
                <a:gd name="connsiteX65" fmla="*/ 3988547 w 8665798"/>
                <a:gd name="connsiteY65" fmla="*/ 2503776 h 18664957"/>
                <a:gd name="connsiteX66" fmla="*/ 3886153 w 8665798"/>
                <a:gd name="connsiteY66" fmla="*/ 2365660 h 18664957"/>
                <a:gd name="connsiteX67" fmla="*/ 3943303 w 8665798"/>
                <a:gd name="connsiteY67" fmla="*/ 2327560 h 18664957"/>
                <a:gd name="connsiteX68" fmla="*/ 4012359 w 8665798"/>
                <a:gd name="connsiteY68" fmla="*/ 2118012 h 18664957"/>
                <a:gd name="connsiteX69" fmla="*/ 4109991 w 8665798"/>
                <a:gd name="connsiteY69" fmla="*/ 2094200 h 18664957"/>
                <a:gd name="connsiteX70" fmla="*/ 4219528 w 8665798"/>
                <a:gd name="connsiteY70" fmla="*/ 2032288 h 18664957"/>
                <a:gd name="connsiteX71" fmla="*/ 4417172 w 8665798"/>
                <a:gd name="connsiteY71" fmla="*/ 1763204 h 18664957"/>
                <a:gd name="connsiteX72" fmla="*/ 4450509 w 8665798"/>
                <a:gd name="connsiteY72" fmla="*/ 1822736 h 18664957"/>
                <a:gd name="connsiteX73" fmla="*/ 4393359 w 8665798"/>
                <a:gd name="connsiteY73" fmla="*/ 1948944 h 18664957"/>
                <a:gd name="connsiteX74" fmla="*/ 4364784 w 8665798"/>
                <a:gd name="connsiteY74" fmla="*/ 1820356 h 18664957"/>
                <a:gd name="connsiteX75" fmla="*/ 4417172 w 8665798"/>
                <a:gd name="connsiteY75" fmla="*/ 1763204 h 18664957"/>
                <a:gd name="connsiteX76" fmla="*/ 4495046 w 8665798"/>
                <a:gd name="connsiteY76" fmla="*/ 1533080 h 18664957"/>
                <a:gd name="connsiteX77" fmla="*/ 4514803 w 8665798"/>
                <a:gd name="connsiteY77" fmla="*/ 1541748 h 18664957"/>
                <a:gd name="connsiteX78" fmla="*/ 4612434 w 8665798"/>
                <a:gd name="connsiteY78" fmla="*/ 1663192 h 18664957"/>
                <a:gd name="connsiteX79" fmla="*/ 4676728 w 8665798"/>
                <a:gd name="connsiteY79" fmla="*/ 1579848 h 18664957"/>
                <a:gd name="connsiteX80" fmla="*/ 4710066 w 8665798"/>
                <a:gd name="connsiteY80" fmla="*/ 1582232 h 18664957"/>
                <a:gd name="connsiteX81" fmla="*/ 4714828 w 8665798"/>
                <a:gd name="connsiteY81" fmla="*/ 1741776 h 18664957"/>
                <a:gd name="connsiteX82" fmla="*/ 4552903 w 8665798"/>
                <a:gd name="connsiteY82" fmla="*/ 1806068 h 18664957"/>
                <a:gd name="connsiteX83" fmla="*/ 4483847 w 8665798"/>
                <a:gd name="connsiteY83" fmla="*/ 1667956 h 18664957"/>
                <a:gd name="connsiteX84" fmla="*/ 4374309 w 8665798"/>
                <a:gd name="connsiteY84" fmla="*/ 1639380 h 18664957"/>
                <a:gd name="connsiteX85" fmla="*/ 4443366 w 8665798"/>
                <a:gd name="connsiteY85" fmla="*/ 1551272 h 18664957"/>
                <a:gd name="connsiteX86" fmla="*/ 4495046 w 8665798"/>
                <a:gd name="connsiteY86" fmla="*/ 1533080 h 18664957"/>
                <a:gd name="connsiteX87" fmla="*/ 6798210 w 8665798"/>
                <a:gd name="connsiteY87" fmla="*/ 472752 h 18664957"/>
                <a:gd name="connsiteX88" fmla="*/ 6829378 w 8665798"/>
                <a:gd name="connsiteY88" fmla="*/ 473996 h 18664957"/>
                <a:gd name="connsiteX89" fmla="*/ 7111318 w 8665798"/>
                <a:gd name="connsiteY89" fmla="*/ 786416 h 18664957"/>
                <a:gd name="connsiteX90" fmla="*/ 7698058 w 8665798"/>
                <a:gd name="connsiteY90" fmla="*/ 1540796 h 18664957"/>
                <a:gd name="connsiteX91" fmla="*/ 7698058 w 8665798"/>
                <a:gd name="connsiteY91" fmla="*/ 1853216 h 18664957"/>
                <a:gd name="connsiteX92" fmla="*/ 8200978 w 8665798"/>
                <a:gd name="connsiteY92" fmla="*/ 2310416 h 18664957"/>
                <a:gd name="connsiteX93" fmla="*/ 8536258 w 8665798"/>
                <a:gd name="connsiteY93" fmla="*/ 2394236 h 18664957"/>
                <a:gd name="connsiteX94" fmla="*/ 8665798 w 8665798"/>
                <a:gd name="connsiteY94" fmla="*/ 2782856 h 18664957"/>
                <a:gd name="connsiteX95" fmla="*/ 8536258 w 8665798"/>
                <a:gd name="connsiteY95" fmla="*/ 2958116 h 18664957"/>
                <a:gd name="connsiteX96" fmla="*/ 8465773 w 8665798"/>
                <a:gd name="connsiteY96" fmla="*/ 3104800 h 18664957"/>
                <a:gd name="connsiteX97" fmla="*/ 8463302 w 8665798"/>
                <a:gd name="connsiteY97" fmla="*/ 3113756 h 18664957"/>
                <a:gd name="connsiteX98" fmla="*/ 8454668 w 8665798"/>
                <a:gd name="connsiteY98" fmla="*/ 3105384 h 18664957"/>
                <a:gd name="connsiteX99" fmla="*/ 8355384 w 8665798"/>
                <a:gd name="connsiteY99" fmla="*/ 3045948 h 18664957"/>
                <a:gd name="connsiteX100" fmla="*/ 8050584 w 8665798"/>
                <a:gd name="connsiteY100" fmla="*/ 3318664 h 18664957"/>
                <a:gd name="connsiteX101" fmla="*/ 8259132 w 8665798"/>
                <a:gd name="connsiteY101" fmla="*/ 3559296 h 18664957"/>
                <a:gd name="connsiteX102" fmla="*/ 8162879 w 8665798"/>
                <a:gd name="connsiteY102" fmla="*/ 3944304 h 18664957"/>
                <a:gd name="connsiteX103" fmla="*/ 6943679 w 8665798"/>
                <a:gd name="connsiteY103" fmla="*/ 4634116 h 18664957"/>
                <a:gd name="connsiteX104" fmla="*/ 6943679 w 8665798"/>
                <a:gd name="connsiteY104" fmla="*/ 4425568 h 18664957"/>
                <a:gd name="connsiteX105" fmla="*/ 7408900 w 8665798"/>
                <a:gd name="connsiteY105" fmla="*/ 3671588 h 18664957"/>
                <a:gd name="connsiteX106" fmla="*/ 7055974 w 8665798"/>
                <a:gd name="connsiteY106" fmla="*/ 2805316 h 18664957"/>
                <a:gd name="connsiteX107" fmla="*/ 7063926 w 8665798"/>
                <a:gd name="connsiteY107" fmla="*/ 2762920 h 18664957"/>
                <a:gd name="connsiteX108" fmla="*/ 7066857 w 8665798"/>
                <a:gd name="connsiteY108" fmla="*/ 2755836 h 18664957"/>
                <a:gd name="connsiteX109" fmla="*/ 6999043 w 8665798"/>
                <a:gd name="connsiteY109" fmla="*/ 2759756 h 18664957"/>
                <a:gd name="connsiteX110" fmla="*/ 6846047 w 8665798"/>
                <a:gd name="connsiteY110" fmla="*/ 2739516 h 18664957"/>
                <a:gd name="connsiteX111" fmla="*/ 6757941 w 8665798"/>
                <a:gd name="connsiteY111" fmla="*/ 2594260 h 18664957"/>
                <a:gd name="connsiteX112" fmla="*/ 6907959 w 8665798"/>
                <a:gd name="connsiteY112" fmla="*/ 2465672 h 18664957"/>
                <a:gd name="connsiteX113" fmla="*/ 7019878 w 8665798"/>
                <a:gd name="connsiteY113" fmla="*/ 2456148 h 18664957"/>
                <a:gd name="connsiteX114" fmla="*/ 7122272 w 8665798"/>
                <a:gd name="connsiteY114" fmla="*/ 2539492 h 18664957"/>
                <a:gd name="connsiteX115" fmla="*/ 7139722 w 8665798"/>
                <a:gd name="connsiteY115" fmla="*/ 2584940 h 18664957"/>
                <a:gd name="connsiteX116" fmla="*/ 7151703 w 8665798"/>
                <a:gd name="connsiteY116" fmla="*/ 2629504 h 18664957"/>
                <a:gd name="connsiteX117" fmla="*/ 7211492 w 8665798"/>
                <a:gd name="connsiteY117" fmla="*/ 2572156 h 18664957"/>
                <a:gd name="connsiteX118" fmla="*/ 7505153 w 8665798"/>
                <a:gd name="connsiteY118" fmla="*/ 2291968 h 18664957"/>
                <a:gd name="connsiteX119" fmla="*/ 6911595 w 8665798"/>
                <a:gd name="connsiteY119" fmla="*/ 2115504 h 18664957"/>
                <a:gd name="connsiteX120" fmla="*/ 6494500 w 8665798"/>
                <a:gd name="connsiteY120" fmla="*/ 3158240 h 18664957"/>
                <a:gd name="connsiteX121" fmla="*/ 6687005 w 8665798"/>
                <a:gd name="connsiteY121" fmla="*/ 3591376 h 18664957"/>
                <a:gd name="connsiteX122" fmla="*/ 6943679 w 8665798"/>
                <a:gd name="connsiteY122" fmla="*/ 3815968 h 18664957"/>
                <a:gd name="connsiteX123" fmla="*/ 6879511 w 8665798"/>
                <a:gd name="connsiteY123" fmla="*/ 4024516 h 18664957"/>
                <a:gd name="connsiteX124" fmla="*/ 6558668 w 8665798"/>
                <a:gd name="connsiteY124" fmla="*/ 4136808 h 18664957"/>
                <a:gd name="connsiteX125" fmla="*/ 6350121 w 8665798"/>
                <a:gd name="connsiteY125" fmla="*/ 3783884 h 18664957"/>
                <a:gd name="connsiteX126" fmla="*/ 5628226 w 8665798"/>
                <a:gd name="connsiteY126" fmla="*/ 3783884 h 18664957"/>
                <a:gd name="connsiteX127" fmla="*/ 5403637 w 8665798"/>
                <a:gd name="connsiteY127" fmla="*/ 3222408 h 18664957"/>
                <a:gd name="connsiteX128" fmla="*/ 5820732 w 8665798"/>
                <a:gd name="connsiteY128" fmla="*/ 3174284 h 18664957"/>
                <a:gd name="connsiteX129" fmla="*/ 5965111 w 8665798"/>
                <a:gd name="connsiteY129" fmla="*/ 2564684 h 18664957"/>
                <a:gd name="connsiteX130" fmla="*/ 5500391 w 8665798"/>
                <a:gd name="connsiteY130" fmla="*/ 1889160 h 18664957"/>
                <a:gd name="connsiteX131" fmla="*/ 5596142 w 8665798"/>
                <a:gd name="connsiteY131" fmla="*/ 1489864 h 18664957"/>
                <a:gd name="connsiteX132" fmla="*/ 5499890 w 8665798"/>
                <a:gd name="connsiteY132" fmla="*/ 1152976 h 18664957"/>
                <a:gd name="connsiteX133" fmla="*/ 5483847 w 8665798"/>
                <a:gd name="connsiteY133" fmla="*/ 719840 h 18664957"/>
                <a:gd name="connsiteX134" fmla="*/ 6013237 w 8665798"/>
                <a:gd name="connsiteY134" fmla="*/ 639632 h 18664957"/>
                <a:gd name="connsiteX135" fmla="*/ 6070277 w 8665798"/>
                <a:gd name="connsiteY135" fmla="*/ 576340 h 18664957"/>
                <a:gd name="connsiteX136" fmla="*/ 6079984 w 8665798"/>
                <a:gd name="connsiteY136" fmla="*/ 561552 h 18664957"/>
                <a:gd name="connsiteX137" fmla="*/ 6102656 w 8665798"/>
                <a:gd name="connsiteY137" fmla="*/ 589096 h 18664957"/>
                <a:gd name="connsiteX138" fmla="*/ 6151198 w 8665798"/>
                <a:gd name="connsiteY138" fmla="*/ 626396 h 18664957"/>
                <a:gd name="connsiteX139" fmla="*/ 6798210 w 8665798"/>
                <a:gd name="connsiteY139" fmla="*/ 472752 h 18664957"/>
                <a:gd name="connsiteX140" fmla="*/ 5406451 w 8665798"/>
                <a:gd name="connsiteY140" fmla="*/ 291512 h 18664957"/>
                <a:gd name="connsiteX141" fmla="*/ 5426028 w 8665798"/>
                <a:gd name="connsiteY141" fmla="*/ 292384 h 18664957"/>
                <a:gd name="connsiteX142" fmla="*/ 5508578 w 8665798"/>
                <a:gd name="connsiteY142" fmla="*/ 540036 h 18664957"/>
                <a:gd name="connsiteX143" fmla="*/ 5349828 w 8665798"/>
                <a:gd name="connsiteY143" fmla="*/ 711488 h 18664957"/>
                <a:gd name="connsiteX144" fmla="*/ 5248228 w 8665798"/>
                <a:gd name="connsiteY144" fmla="*/ 444784 h 18664957"/>
                <a:gd name="connsiteX145" fmla="*/ 5406451 w 8665798"/>
                <a:gd name="connsiteY145" fmla="*/ 291512 h 18664957"/>
                <a:gd name="connsiteX146" fmla="*/ 5705428 w 8665798"/>
                <a:gd name="connsiteY146" fmla="*/ 288 h 18664957"/>
                <a:gd name="connsiteX147" fmla="*/ 5762578 w 8665798"/>
                <a:gd name="connsiteY147" fmla="*/ 95536 h 18664957"/>
                <a:gd name="connsiteX148" fmla="*/ 5629228 w 8665798"/>
                <a:gd name="connsiteY148" fmla="*/ 184436 h 18664957"/>
                <a:gd name="connsiteX149" fmla="*/ 5629228 w 8665798"/>
                <a:gd name="connsiteY149" fmla="*/ 70136 h 18664957"/>
                <a:gd name="connsiteX150" fmla="*/ 5705428 w 8665798"/>
                <a:gd name="connsiteY150" fmla="*/ 288 h 18664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8665798" h="18664957">
                  <a:moveTo>
                    <a:pt x="100918" y="18472436"/>
                  </a:moveTo>
                  <a:cubicBezTo>
                    <a:pt x="132668" y="18487676"/>
                    <a:pt x="211408" y="18647696"/>
                    <a:pt x="192358" y="18662936"/>
                  </a:cubicBezTo>
                  <a:cubicBezTo>
                    <a:pt x="173308" y="18678176"/>
                    <a:pt x="17098" y="18603248"/>
                    <a:pt x="1858" y="18571496"/>
                  </a:cubicBezTo>
                  <a:cubicBezTo>
                    <a:pt x="-13382" y="18539744"/>
                    <a:pt x="69168" y="18457196"/>
                    <a:pt x="100918" y="18472436"/>
                  </a:cubicBezTo>
                  <a:close/>
                  <a:moveTo>
                    <a:pt x="883770" y="17205268"/>
                  </a:moveTo>
                  <a:cubicBezTo>
                    <a:pt x="913163" y="17205952"/>
                    <a:pt x="932043" y="17210148"/>
                    <a:pt x="934764" y="17218764"/>
                  </a:cubicBezTo>
                  <a:cubicBezTo>
                    <a:pt x="949278" y="17264728"/>
                    <a:pt x="564650" y="17608232"/>
                    <a:pt x="470307" y="17625164"/>
                  </a:cubicBezTo>
                  <a:cubicBezTo>
                    <a:pt x="375964" y="17642096"/>
                    <a:pt x="291297" y="17388096"/>
                    <a:pt x="368707" y="17320364"/>
                  </a:cubicBezTo>
                  <a:cubicBezTo>
                    <a:pt x="431603" y="17265332"/>
                    <a:pt x="756398" y="17202316"/>
                    <a:pt x="883770" y="17205268"/>
                  </a:cubicBezTo>
                  <a:close/>
                  <a:moveTo>
                    <a:pt x="1690527" y="15593280"/>
                  </a:moveTo>
                  <a:cubicBezTo>
                    <a:pt x="1715058" y="15594528"/>
                    <a:pt x="1735469" y="15599212"/>
                    <a:pt x="1747564" y="15607680"/>
                  </a:cubicBezTo>
                  <a:cubicBezTo>
                    <a:pt x="1795945" y="15641544"/>
                    <a:pt x="1725792" y="15777012"/>
                    <a:pt x="1762078" y="15868936"/>
                  </a:cubicBezTo>
                  <a:cubicBezTo>
                    <a:pt x="1798364" y="15960860"/>
                    <a:pt x="1974955" y="16035848"/>
                    <a:pt x="1950764" y="16130192"/>
                  </a:cubicBezTo>
                  <a:cubicBezTo>
                    <a:pt x="1926573" y="16224536"/>
                    <a:pt x="1696764" y="16418060"/>
                    <a:pt x="1616935" y="16434992"/>
                  </a:cubicBezTo>
                  <a:cubicBezTo>
                    <a:pt x="1537106" y="16451928"/>
                    <a:pt x="1495982" y="16304364"/>
                    <a:pt x="1471792" y="16231792"/>
                  </a:cubicBezTo>
                  <a:cubicBezTo>
                    <a:pt x="1447601" y="16159224"/>
                    <a:pt x="1471792" y="16093908"/>
                    <a:pt x="1471792" y="15999564"/>
                  </a:cubicBezTo>
                  <a:cubicBezTo>
                    <a:pt x="1471792" y="15999564"/>
                    <a:pt x="1425830" y="15731048"/>
                    <a:pt x="1471792" y="15665736"/>
                  </a:cubicBezTo>
                  <a:cubicBezTo>
                    <a:pt x="1506264" y="15616752"/>
                    <a:pt x="1616935" y="15589536"/>
                    <a:pt x="1690527" y="15593280"/>
                  </a:cubicBezTo>
                  <a:close/>
                  <a:moveTo>
                    <a:pt x="3895678" y="13430536"/>
                  </a:moveTo>
                  <a:cubicBezTo>
                    <a:pt x="3936802" y="13435376"/>
                    <a:pt x="3985183" y="13631316"/>
                    <a:pt x="3997278" y="13691792"/>
                  </a:cubicBezTo>
                  <a:cubicBezTo>
                    <a:pt x="4009373" y="13752268"/>
                    <a:pt x="4004535" y="13795812"/>
                    <a:pt x="3953735" y="13836936"/>
                  </a:cubicBezTo>
                  <a:cubicBezTo>
                    <a:pt x="3902935" y="13878060"/>
                    <a:pt x="3745697" y="13897412"/>
                    <a:pt x="3692478" y="13938536"/>
                  </a:cubicBezTo>
                  <a:cubicBezTo>
                    <a:pt x="3639259" y="13979660"/>
                    <a:pt x="3723926" y="14011108"/>
                    <a:pt x="3634421" y="14083680"/>
                  </a:cubicBezTo>
                  <a:cubicBezTo>
                    <a:pt x="3544916" y="14156248"/>
                    <a:pt x="3203830" y="14298976"/>
                    <a:pt x="3155449" y="14373964"/>
                  </a:cubicBezTo>
                  <a:cubicBezTo>
                    <a:pt x="3107068" y="14448956"/>
                    <a:pt x="3409449" y="14441696"/>
                    <a:pt x="3344135" y="14533624"/>
                  </a:cubicBezTo>
                  <a:cubicBezTo>
                    <a:pt x="3278821" y="14625544"/>
                    <a:pt x="2891773" y="14925508"/>
                    <a:pt x="2763564" y="14925508"/>
                  </a:cubicBezTo>
                  <a:cubicBezTo>
                    <a:pt x="2635355" y="14925508"/>
                    <a:pt x="2645031" y="14608612"/>
                    <a:pt x="2574878" y="14533624"/>
                  </a:cubicBezTo>
                  <a:cubicBezTo>
                    <a:pt x="2504725" y="14458632"/>
                    <a:pt x="2349906" y="14504592"/>
                    <a:pt x="2342649" y="14475564"/>
                  </a:cubicBezTo>
                  <a:cubicBezTo>
                    <a:pt x="2335392" y="14446536"/>
                    <a:pt x="2504725" y="14395736"/>
                    <a:pt x="2531335" y="14359448"/>
                  </a:cubicBezTo>
                  <a:cubicBezTo>
                    <a:pt x="2557945" y="14323164"/>
                    <a:pt x="2504726" y="14289296"/>
                    <a:pt x="2502307" y="14257848"/>
                  </a:cubicBezTo>
                  <a:cubicBezTo>
                    <a:pt x="2499888" y="14226404"/>
                    <a:pt x="2420059" y="14221564"/>
                    <a:pt x="2516821" y="14170764"/>
                  </a:cubicBezTo>
                  <a:cubicBezTo>
                    <a:pt x="2613583" y="14119964"/>
                    <a:pt x="2901449" y="14040136"/>
                    <a:pt x="3082878" y="13953048"/>
                  </a:cubicBezTo>
                  <a:cubicBezTo>
                    <a:pt x="3264306" y="13865964"/>
                    <a:pt x="3494116" y="13696632"/>
                    <a:pt x="3605392" y="13648248"/>
                  </a:cubicBezTo>
                  <a:cubicBezTo>
                    <a:pt x="3716668" y="13599868"/>
                    <a:pt x="3702154" y="13699052"/>
                    <a:pt x="3750535" y="13662764"/>
                  </a:cubicBezTo>
                  <a:cubicBezTo>
                    <a:pt x="3798916" y="13626480"/>
                    <a:pt x="3854554" y="13425696"/>
                    <a:pt x="3895678" y="13430536"/>
                  </a:cubicBezTo>
                  <a:close/>
                  <a:moveTo>
                    <a:pt x="6464706" y="6594308"/>
                  </a:moveTo>
                  <a:cubicBezTo>
                    <a:pt x="6588077" y="6599144"/>
                    <a:pt x="6871106" y="6802348"/>
                    <a:pt x="6943677" y="6913624"/>
                  </a:cubicBezTo>
                  <a:cubicBezTo>
                    <a:pt x="7016248" y="7024900"/>
                    <a:pt x="7021086" y="7172460"/>
                    <a:pt x="6900134" y="7261968"/>
                  </a:cubicBezTo>
                  <a:cubicBezTo>
                    <a:pt x="6779182" y="7351472"/>
                    <a:pt x="6351011" y="7501452"/>
                    <a:pt x="6217963" y="7450652"/>
                  </a:cubicBezTo>
                  <a:cubicBezTo>
                    <a:pt x="6084915" y="7399852"/>
                    <a:pt x="6104267" y="7051508"/>
                    <a:pt x="6101848" y="6957168"/>
                  </a:cubicBezTo>
                  <a:cubicBezTo>
                    <a:pt x="6099429" y="6862824"/>
                    <a:pt x="6142972" y="6945072"/>
                    <a:pt x="6203448" y="6884592"/>
                  </a:cubicBezTo>
                  <a:cubicBezTo>
                    <a:pt x="6263924" y="6824120"/>
                    <a:pt x="6341335" y="6589472"/>
                    <a:pt x="6464706" y="6594308"/>
                  </a:cubicBezTo>
                  <a:close/>
                  <a:moveTo>
                    <a:pt x="5358587" y="6520304"/>
                  </a:moveTo>
                  <a:cubicBezTo>
                    <a:pt x="5447422" y="6529600"/>
                    <a:pt x="5713593" y="6620616"/>
                    <a:pt x="5738992" y="6652364"/>
                  </a:cubicBezTo>
                  <a:cubicBezTo>
                    <a:pt x="5768020" y="6688652"/>
                    <a:pt x="5603525" y="6790252"/>
                    <a:pt x="5535792" y="6768480"/>
                  </a:cubicBezTo>
                  <a:cubicBezTo>
                    <a:pt x="5468059" y="6746708"/>
                    <a:pt x="5298725" y="6541088"/>
                    <a:pt x="5332592" y="6521736"/>
                  </a:cubicBezTo>
                  <a:cubicBezTo>
                    <a:pt x="5336825" y="6519316"/>
                    <a:pt x="5345897" y="6518976"/>
                    <a:pt x="5358587" y="6520304"/>
                  </a:cubicBezTo>
                  <a:close/>
                  <a:moveTo>
                    <a:pt x="8102808" y="5298212"/>
                  </a:moveTo>
                  <a:cubicBezTo>
                    <a:pt x="8163067" y="5318488"/>
                    <a:pt x="8202490" y="5538092"/>
                    <a:pt x="8191907" y="5679908"/>
                  </a:cubicBezTo>
                  <a:cubicBezTo>
                    <a:pt x="8179812" y="5841984"/>
                    <a:pt x="8075792" y="6180648"/>
                    <a:pt x="8017735" y="6318536"/>
                  </a:cubicBezTo>
                  <a:cubicBezTo>
                    <a:pt x="7959678" y="6456424"/>
                    <a:pt x="7860497" y="6415296"/>
                    <a:pt x="7843564" y="6507224"/>
                  </a:cubicBezTo>
                  <a:cubicBezTo>
                    <a:pt x="7826631" y="6599144"/>
                    <a:pt x="7959678" y="6785412"/>
                    <a:pt x="7916135" y="6870080"/>
                  </a:cubicBezTo>
                  <a:cubicBezTo>
                    <a:pt x="7872592" y="6954744"/>
                    <a:pt x="7652459" y="7056344"/>
                    <a:pt x="7582307" y="7015224"/>
                  </a:cubicBezTo>
                  <a:cubicBezTo>
                    <a:pt x="7512155" y="6974096"/>
                    <a:pt x="7458935" y="6753964"/>
                    <a:pt x="7495221" y="6623336"/>
                  </a:cubicBezTo>
                  <a:cubicBezTo>
                    <a:pt x="7531507" y="6492708"/>
                    <a:pt x="7758897" y="6340308"/>
                    <a:pt x="7800021" y="6231448"/>
                  </a:cubicBezTo>
                  <a:cubicBezTo>
                    <a:pt x="7841145" y="6122592"/>
                    <a:pt x="7696002" y="6125012"/>
                    <a:pt x="7741964" y="5970192"/>
                  </a:cubicBezTo>
                  <a:cubicBezTo>
                    <a:pt x="7787926" y="5815376"/>
                    <a:pt x="8000801" y="5350916"/>
                    <a:pt x="8075792" y="5302536"/>
                  </a:cubicBezTo>
                  <a:cubicBezTo>
                    <a:pt x="8085166" y="5296488"/>
                    <a:pt x="8094200" y="5295316"/>
                    <a:pt x="8102808" y="5298212"/>
                  </a:cubicBezTo>
                  <a:close/>
                  <a:moveTo>
                    <a:pt x="4219528" y="2032288"/>
                  </a:moveTo>
                  <a:cubicBezTo>
                    <a:pt x="4244531" y="2028712"/>
                    <a:pt x="4263978" y="2053716"/>
                    <a:pt x="4260009" y="2072768"/>
                  </a:cubicBezTo>
                  <a:cubicBezTo>
                    <a:pt x="4256040" y="2091816"/>
                    <a:pt x="4229053" y="2137064"/>
                    <a:pt x="4207622" y="2151348"/>
                  </a:cubicBezTo>
                  <a:cubicBezTo>
                    <a:pt x="4186191" y="2165636"/>
                    <a:pt x="4145313" y="2146188"/>
                    <a:pt x="4131422" y="2158492"/>
                  </a:cubicBezTo>
                  <a:cubicBezTo>
                    <a:pt x="4117531" y="2170796"/>
                    <a:pt x="4129437" y="2203340"/>
                    <a:pt x="4124278" y="2225168"/>
                  </a:cubicBezTo>
                  <a:cubicBezTo>
                    <a:pt x="4119119" y="2246996"/>
                    <a:pt x="4101260" y="2266440"/>
                    <a:pt x="4100466" y="2289460"/>
                  </a:cubicBezTo>
                  <a:cubicBezTo>
                    <a:pt x="4099672" y="2312480"/>
                    <a:pt x="4138169" y="2327560"/>
                    <a:pt x="4119516" y="2363280"/>
                  </a:cubicBezTo>
                  <a:cubicBezTo>
                    <a:pt x="4100863" y="2399000"/>
                    <a:pt x="4027441" y="2503376"/>
                    <a:pt x="3988547" y="2503776"/>
                  </a:cubicBezTo>
                  <a:cubicBezTo>
                    <a:pt x="3949653" y="2504172"/>
                    <a:pt x="3893694" y="2395032"/>
                    <a:pt x="3886153" y="2365660"/>
                  </a:cubicBezTo>
                  <a:cubicBezTo>
                    <a:pt x="3878612" y="2336292"/>
                    <a:pt x="3922269" y="2368836"/>
                    <a:pt x="3943303" y="2327560"/>
                  </a:cubicBezTo>
                  <a:cubicBezTo>
                    <a:pt x="3964337" y="2286288"/>
                    <a:pt x="3984578" y="2156904"/>
                    <a:pt x="4012359" y="2118012"/>
                  </a:cubicBezTo>
                  <a:cubicBezTo>
                    <a:pt x="4040140" y="2079116"/>
                    <a:pt x="4075463" y="2108488"/>
                    <a:pt x="4109991" y="2094200"/>
                  </a:cubicBezTo>
                  <a:cubicBezTo>
                    <a:pt x="4144519" y="2079912"/>
                    <a:pt x="4194525" y="2035856"/>
                    <a:pt x="4219528" y="2032288"/>
                  </a:cubicBezTo>
                  <a:close/>
                  <a:moveTo>
                    <a:pt x="4417172" y="1763204"/>
                  </a:moveTo>
                  <a:cubicBezTo>
                    <a:pt x="4431459" y="1763600"/>
                    <a:pt x="4456462" y="1794560"/>
                    <a:pt x="4450509" y="1822736"/>
                  </a:cubicBezTo>
                  <a:cubicBezTo>
                    <a:pt x="4444556" y="1850912"/>
                    <a:pt x="4407646" y="1949340"/>
                    <a:pt x="4393359" y="1948944"/>
                  </a:cubicBezTo>
                  <a:cubicBezTo>
                    <a:pt x="4379072" y="1948544"/>
                    <a:pt x="4360815" y="1851312"/>
                    <a:pt x="4364784" y="1820356"/>
                  </a:cubicBezTo>
                  <a:cubicBezTo>
                    <a:pt x="4368753" y="1789400"/>
                    <a:pt x="4402885" y="1762808"/>
                    <a:pt x="4417172" y="1763204"/>
                  </a:cubicBezTo>
                  <a:close/>
                  <a:moveTo>
                    <a:pt x="4495046" y="1533080"/>
                  </a:moveTo>
                  <a:cubicBezTo>
                    <a:pt x="4501235" y="1534332"/>
                    <a:pt x="4507759" y="1537084"/>
                    <a:pt x="4514803" y="1541748"/>
                  </a:cubicBezTo>
                  <a:cubicBezTo>
                    <a:pt x="4542981" y="1560400"/>
                    <a:pt x="4582668" y="1657636"/>
                    <a:pt x="4612434" y="1663192"/>
                  </a:cubicBezTo>
                  <a:cubicBezTo>
                    <a:pt x="4642200" y="1668748"/>
                    <a:pt x="4660456" y="1593344"/>
                    <a:pt x="4676728" y="1579848"/>
                  </a:cubicBezTo>
                  <a:cubicBezTo>
                    <a:pt x="4693000" y="1566356"/>
                    <a:pt x="4703716" y="1555244"/>
                    <a:pt x="4710066" y="1582232"/>
                  </a:cubicBezTo>
                  <a:cubicBezTo>
                    <a:pt x="4716416" y="1609216"/>
                    <a:pt x="4741022" y="1704468"/>
                    <a:pt x="4714828" y="1741776"/>
                  </a:cubicBezTo>
                  <a:cubicBezTo>
                    <a:pt x="4688634" y="1779080"/>
                    <a:pt x="4591400" y="1818368"/>
                    <a:pt x="4552903" y="1806068"/>
                  </a:cubicBezTo>
                  <a:cubicBezTo>
                    <a:pt x="4514406" y="1793764"/>
                    <a:pt x="4513613" y="1695736"/>
                    <a:pt x="4483847" y="1667956"/>
                  </a:cubicBezTo>
                  <a:cubicBezTo>
                    <a:pt x="4454081" y="1640176"/>
                    <a:pt x="4381056" y="1658828"/>
                    <a:pt x="4374309" y="1639380"/>
                  </a:cubicBezTo>
                  <a:cubicBezTo>
                    <a:pt x="4367562" y="1619932"/>
                    <a:pt x="4419950" y="1567544"/>
                    <a:pt x="4443366" y="1551272"/>
                  </a:cubicBezTo>
                  <a:cubicBezTo>
                    <a:pt x="4460928" y="1539068"/>
                    <a:pt x="4476480" y="1529320"/>
                    <a:pt x="4495046" y="1533080"/>
                  </a:cubicBezTo>
                  <a:close/>
                  <a:moveTo>
                    <a:pt x="6798210" y="472752"/>
                  </a:moveTo>
                  <a:cubicBezTo>
                    <a:pt x="6808979" y="471976"/>
                    <a:pt x="6819377" y="472328"/>
                    <a:pt x="6829378" y="473996"/>
                  </a:cubicBezTo>
                  <a:cubicBezTo>
                    <a:pt x="6989398" y="500664"/>
                    <a:pt x="6966538" y="608616"/>
                    <a:pt x="7111318" y="786416"/>
                  </a:cubicBezTo>
                  <a:cubicBezTo>
                    <a:pt x="7256098" y="964216"/>
                    <a:pt x="7600268" y="1362996"/>
                    <a:pt x="7698058" y="1540796"/>
                  </a:cubicBezTo>
                  <a:cubicBezTo>
                    <a:pt x="7795848" y="1718596"/>
                    <a:pt x="7614238" y="1724944"/>
                    <a:pt x="7698058" y="1853216"/>
                  </a:cubicBezTo>
                  <a:cubicBezTo>
                    <a:pt x="7781878" y="1981488"/>
                    <a:pt x="8061278" y="2220248"/>
                    <a:pt x="8200978" y="2310416"/>
                  </a:cubicBezTo>
                  <a:cubicBezTo>
                    <a:pt x="8340678" y="2400584"/>
                    <a:pt x="8458788" y="2315496"/>
                    <a:pt x="8536258" y="2394236"/>
                  </a:cubicBezTo>
                  <a:cubicBezTo>
                    <a:pt x="8613728" y="2472976"/>
                    <a:pt x="8665798" y="2688876"/>
                    <a:pt x="8665798" y="2782856"/>
                  </a:cubicBezTo>
                  <a:cubicBezTo>
                    <a:pt x="8665798" y="2876836"/>
                    <a:pt x="8574358" y="2869216"/>
                    <a:pt x="8536258" y="2958116"/>
                  </a:cubicBezTo>
                  <a:cubicBezTo>
                    <a:pt x="8517208" y="3002568"/>
                    <a:pt x="8487998" y="3048288"/>
                    <a:pt x="8465773" y="3104800"/>
                  </a:cubicBezTo>
                  <a:lnTo>
                    <a:pt x="8463302" y="3113756"/>
                  </a:lnTo>
                  <a:lnTo>
                    <a:pt x="8454668" y="3105384"/>
                  </a:lnTo>
                  <a:cubicBezTo>
                    <a:pt x="8418049" y="3072140"/>
                    <a:pt x="8384460" y="3049456"/>
                    <a:pt x="8355384" y="3045948"/>
                  </a:cubicBezTo>
                  <a:cubicBezTo>
                    <a:pt x="8200310" y="3027232"/>
                    <a:pt x="8066626" y="3233104"/>
                    <a:pt x="8050584" y="3318664"/>
                  </a:cubicBezTo>
                  <a:cubicBezTo>
                    <a:pt x="8034542" y="3404220"/>
                    <a:pt x="8240416" y="3455020"/>
                    <a:pt x="8259132" y="3559296"/>
                  </a:cubicBezTo>
                  <a:cubicBezTo>
                    <a:pt x="8277848" y="3663568"/>
                    <a:pt x="8382121" y="3765168"/>
                    <a:pt x="8162879" y="3944304"/>
                  </a:cubicBezTo>
                  <a:cubicBezTo>
                    <a:pt x="7943637" y="4123440"/>
                    <a:pt x="7146879" y="4553904"/>
                    <a:pt x="6943679" y="4634116"/>
                  </a:cubicBezTo>
                  <a:cubicBezTo>
                    <a:pt x="6740479" y="4714328"/>
                    <a:pt x="6866142" y="4585988"/>
                    <a:pt x="6943679" y="4425568"/>
                  </a:cubicBezTo>
                  <a:cubicBezTo>
                    <a:pt x="7021216" y="4265148"/>
                    <a:pt x="7390184" y="3941632"/>
                    <a:pt x="7408900" y="3671588"/>
                  </a:cubicBezTo>
                  <a:cubicBezTo>
                    <a:pt x="7427616" y="3401548"/>
                    <a:pt x="7039932" y="3035252"/>
                    <a:pt x="7055974" y="2805316"/>
                  </a:cubicBezTo>
                  <a:cubicBezTo>
                    <a:pt x="7056977" y="2790944"/>
                    <a:pt x="7059703" y="2776812"/>
                    <a:pt x="7063926" y="2762920"/>
                  </a:cubicBezTo>
                  <a:lnTo>
                    <a:pt x="7066857" y="2755836"/>
                  </a:lnTo>
                  <a:lnTo>
                    <a:pt x="6999043" y="2759756"/>
                  </a:lnTo>
                  <a:cubicBezTo>
                    <a:pt x="6939511" y="2759160"/>
                    <a:pt x="6877797" y="2751420"/>
                    <a:pt x="6846047" y="2739516"/>
                  </a:cubicBezTo>
                  <a:cubicBezTo>
                    <a:pt x="6782547" y="2715704"/>
                    <a:pt x="6747622" y="2639904"/>
                    <a:pt x="6757941" y="2594260"/>
                  </a:cubicBezTo>
                  <a:cubicBezTo>
                    <a:pt x="6768260" y="2548620"/>
                    <a:pt x="6864303" y="2488692"/>
                    <a:pt x="6907959" y="2465672"/>
                  </a:cubicBezTo>
                  <a:cubicBezTo>
                    <a:pt x="6951615" y="2442656"/>
                    <a:pt x="6984159" y="2443848"/>
                    <a:pt x="7019878" y="2456148"/>
                  </a:cubicBezTo>
                  <a:cubicBezTo>
                    <a:pt x="7055597" y="2468452"/>
                    <a:pt x="7102428" y="2493852"/>
                    <a:pt x="7122272" y="2539492"/>
                  </a:cubicBezTo>
                  <a:cubicBezTo>
                    <a:pt x="7127233" y="2550904"/>
                    <a:pt x="7133633" y="2566876"/>
                    <a:pt x="7139722" y="2584940"/>
                  </a:cubicBezTo>
                  <a:lnTo>
                    <a:pt x="7151703" y="2629504"/>
                  </a:lnTo>
                  <a:lnTo>
                    <a:pt x="7211492" y="2572156"/>
                  </a:lnTo>
                  <a:cubicBezTo>
                    <a:pt x="7347238" y="2456564"/>
                    <a:pt x="7520192" y="2363824"/>
                    <a:pt x="7505153" y="2291968"/>
                  </a:cubicBezTo>
                  <a:cubicBezTo>
                    <a:pt x="7481090" y="2177000"/>
                    <a:pt x="7080037" y="1971124"/>
                    <a:pt x="6911595" y="2115504"/>
                  </a:cubicBezTo>
                  <a:cubicBezTo>
                    <a:pt x="6743153" y="2259884"/>
                    <a:pt x="6531932" y="2912264"/>
                    <a:pt x="6494500" y="3158240"/>
                  </a:cubicBezTo>
                  <a:cubicBezTo>
                    <a:pt x="6457068" y="3404220"/>
                    <a:pt x="6612142" y="3481756"/>
                    <a:pt x="6687005" y="3591376"/>
                  </a:cubicBezTo>
                  <a:cubicBezTo>
                    <a:pt x="6761868" y="3701000"/>
                    <a:pt x="6911595" y="3743780"/>
                    <a:pt x="6943679" y="3815968"/>
                  </a:cubicBezTo>
                  <a:cubicBezTo>
                    <a:pt x="6975763" y="3888156"/>
                    <a:pt x="6943679" y="3971040"/>
                    <a:pt x="6879511" y="4024516"/>
                  </a:cubicBezTo>
                  <a:cubicBezTo>
                    <a:pt x="6815343" y="4077988"/>
                    <a:pt x="6646900" y="4176916"/>
                    <a:pt x="6558668" y="4136808"/>
                  </a:cubicBezTo>
                  <a:cubicBezTo>
                    <a:pt x="6470436" y="4096704"/>
                    <a:pt x="6505195" y="3842704"/>
                    <a:pt x="6350121" y="3783884"/>
                  </a:cubicBezTo>
                  <a:cubicBezTo>
                    <a:pt x="6195047" y="3725064"/>
                    <a:pt x="5785973" y="3877464"/>
                    <a:pt x="5628226" y="3783884"/>
                  </a:cubicBezTo>
                  <a:cubicBezTo>
                    <a:pt x="5470479" y="3690304"/>
                    <a:pt x="5371553" y="3324008"/>
                    <a:pt x="5403637" y="3222408"/>
                  </a:cubicBezTo>
                  <a:cubicBezTo>
                    <a:pt x="5435721" y="3120808"/>
                    <a:pt x="5727153" y="3283904"/>
                    <a:pt x="5820732" y="3174284"/>
                  </a:cubicBezTo>
                  <a:cubicBezTo>
                    <a:pt x="5914311" y="3064664"/>
                    <a:pt x="6018501" y="2778872"/>
                    <a:pt x="5965111" y="2564684"/>
                  </a:cubicBezTo>
                  <a:cubicBezTo>
                    <a:pt x="5911721" y="2350496"/>
                    <a:pt x="5561886" y="2068296"/>
                    <a:pt x="5500391" y="1889160"/>
                  </a:cubicBezTo>
                  <a:cubicBezTo>
                    <a:pt x="5438896" y="1710024"/>
                    <a:pt x="5596226" y="1612560"/>
                    <a:pt x="5596142" y="1489864"/>
                  </a:cubicBezTo>
                  <a:cubicBezTo>
                    <a:pt x="5596059" y="1367164"/>
                    <a:pt x="5518606" y="1281316"/>
                    <a:pt x="5499890" y="1152976"/>
                  </a:cubicBezTo>
                  <a:cubicBezTo>
                    <a:pt x="5481174" y="1024640"/>
                    <a:pt x="5398289" y="805400"/>
                    <a:pt x="5483847" y="719840"/>
                  </a:cubicBezTo>
                  <a:cubicBezTo>
                    <a:pt x="5569405" y="634284"/>
                    <a:pt x="5858163" y="775988"/>
                    <a:pt x="6013237" y="639632"/>
                  </a:cubicBezTo>
                  <a:cubicBezTo>
                    <a:pt x="6032621" y="622588"/>
                    <a:pt x="6051630" y="601156"/>
                    <a:pt x="6070277" y="576340"/>
                  </a:cubicBezTo>
                  <a:lnTo>
                    <a:pt x="6079984" y="561552"/>
                  </a:lnTo>
                  <a:lnTo>
                    <a:pt x="6102656" y="589096"/>
                  </a:lnTo>
                  <a:cubicBezTo>
                    <a:pt x="6118982" y="605548"/>
                    <a:pt x="6135164" y="618220"/>
                    <a:pt x="6151198" y="626396"/>
                  </a:cubicBezTo>
                  <a:cubicBezTo>
                    <a:pt x="6391704" y="749032"/>
                    <a:pt x="6636675" y="484340"/>
                    <a:pt x="6798210" y="472752"/>
                  </a:cubicBezTo>
                  <a:close/>
                  <a:moveTo>
                    <a:pt x="5406451" y="291512"/>
                  </a:moveTo>
                  <a:cubicBezTo>
                    <a:pt x="5413956" y="290200"/>
                    <a:pt x="5420604" y="290400"/>
                    <a:pt x="5426028" y="292384"/>
                  </a:cubicBezTo>
                  <a:cubicBezTo>
                    <a:pt x="5469420" y="308260"/>
                    <a:pt x="5524453" y="469128"/>
                    <a:pt x="5508578" y="540036"/>
                  </a:cubicBezTo>
                  <a:cubicBezTo>
                    <a:pt x="5492703" y="610944"/>
                    <a:pt x="5393220" y="727360"/>
                    <a:pt x="5349828" y="711488"/>
                  </a:cubicBezTo>
                  <a:cubicBezTo>
                    <a:pt x="5306436" y="695612"/>
                    <a:pt x="5235528" y="514636"/>
                    <a:pt x="5248228" y="444784"/>
                  </a:cubicBezTo>
                  <a:cubicBezTo>
                    <a:pt x="5259341" y="383668"/>
                    <a:pt x="5353912" y="300672"/>
                    <a:pt x="5406451" y="291512"/>
                  </a:cubicBezTo>
                  <a:close/>
                  <a:moveTo>
                    <a:pt x="5705428" y="288"/>
                  </a:moveTo>
                  <a:cubicBezTo>
                    <a:pt x="5727653" y="4520"/>
                    <a:pt x="5777395" y="69080"/>
                    <a:pt x="5762578" y="95536"/>
                  </a:cubicBezTo>
                  <a:cubicBezTo>
                    <a:pt x="5747761" y="121992"/>
                    <a:pt x="5651453" y="188668"/>
                    <a:pt x="5629228" y="184436"/>
                  </a:cubicBezTo>
                  <a:cubicBezTo>
                    <a:pt x="5607003" y="180204"/>
                    <a:pt x="5616528" y="100828"/>
                    <a:pt x="5629228" y="70136"/>
                  </a:cubicBezTo>
                  <a:cubicBezTo>
                    <a:pt x="5641928" y="39444"/>
                    <a:pt x="5683203" y="-3948"/>
                    <a:pt x="5705428" y="288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935" name="直線矢印コネクタ 1934">
              <a:extLst>
                <a:ext uri="{FF2B5EF4-FFF2-40B4-BE49-F238E27FC236}">
                  <a16:creationId xmlns:a16="http://schemas.microsoft.com/office/drawing/2014/main" id="{64E349D7-F733-1A6F-2870-70CB36DBAE7C}"/>
                </a:ext>
              </a:extLst>
            </p:cNvPr>
            <p:cNvCxnSpPr>
              <a:cxnSpLocks/>
            </p:cNvCxnSpPr>
            <p:nvPr/>
          </p:nvCxnSpPr>
          <p:spPr>
            <a:xfrm>
              <a:off x="4525738" y="1404845"/>
              <a:ext cx="430150" cy="1573815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08" name="グループ化 1607">
            <a:extLst>
              <a:ext uri="{FF2B5EF4-FFF2-40B4-BE49-F238E27FC236}">
                <a16:creationId xmlns:a16="http://schemas.microsoft.com/office/drawing/2014/main" id="{31E25469-7A49-BBE3-598F-F98887DA2C22}"/>
              </a:ext>
            </a:extLst>
          </p:cNvPr>
          <p:cNvGrpSpPr/>
          <p:nvPr/>
        </p:nvGrpSpPr>
        <p:grpSpPr>
          <a:xfrm>
            <a:off x="3618573" y="3896408"/>
            <a:ext cx="2633636" cy="2504392"/>
            <a:chOff x="3618573" y="3896408"/>
            <a:chExt cx="2633636" cy="2504392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61BB49C6-A36F-FD41-CD00-55C1349A7481}"/>
                </a:ext>
              </a:extLst>
            </p:cNvPr>
            <p:cNvSpPr txBox="1"/>
            <p:nvPr/>
          </p:nvSpPr>
          <p:spPr>
            <a:xfrm>
              <a:off x="4969728" y="4168175"/>
              <a:ext cx="1261884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1A607805-8441-E52E-F3A6-F0A064C55A6C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DA12AED9-16AD-BB77-07E0-031A36F66107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69D24489-3A3F-385C-2D2D-E4C1E935FD83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28BC16F7-497A-5056-01AA-1A603C52A411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93CF25FB-96DD-713B-8546-FACE2921F7DF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DAC7840A-70CC-EC2E-0B50-2CFC6BAD5BFE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49376D46-CDC2-3B0D-0C70-C44BF45159A6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8F6145F7-2C36-A889-6E3C-77E83A154DD5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970E8512-FF8F-40C0-96C3-7CA4E92E3F76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625F5F0B-468D-EB26-AD75-BAD2DA2FB55D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9A87949E-AEA4-2BB7-B1AC-E30C4A686876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1810F72C-47A2-F8B7-66BB-1EE984EB672B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DB7AEDAA-8865-AE46-5761-578942E572C9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B015A5C7-3ECA-A7B5-5A81-C280848AAF80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D8B57B20-5CCA-52A3-3828-2B3ECAE25448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81136CAD-8D0C-A87D-AA82-06560FCC80FA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3B540358-93A6-B8DB-F7FF-885219C52DD2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35EF415A-86CD-E76E-977D-8F45EDF00F37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13235AE1-A6A7-79A4-5711-77CE6EAE5327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C7701AB7-261B-32C0-E36B-4CB07BA5BA38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E6A612C7-02E6-59CF-A510-5FDB8E2B65B6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1B02E757-4225-7CA0-0CE5-EB55096FD7CF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6155F107-D7F6-BCF4-736F-903141C4DC1D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4C790EC5-33E4-CC15-A039-69AF55A8065E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82A70D68-5AB5-F4F2-6817-B3D277CC82EC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44C3B2C8-8394-6F0A-7A5B-31B81329236C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A4F9D8E3-EF9D-71F9-12D7-795097500F1A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C2D4504D-4C38-E688-F016-1E5533B6482F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2657182B-5C53-6F54-6BF6-197688B930BA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04553076-640D-EC72-6804-81D803D9FEAA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3F5EF332-71FC-2CF1-26D1-9153AD49AD9D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1C9809C2-5E11-C93D-8CA0-D9CE0F9C60CA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C27DE824-258A-8C60-57FD-F22F1CD887E1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EB00D20B-878B-8566-579E-CDC982C1BF48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52FD85AE-49D5-5627-C0D0-BA8A78667F41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AEA446E6-FBC3-2E10-33EC-8D2500829A22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81BD8769-7BE2-55DE-A292-E5BFD5B7CDB9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CCA22DF6-0362-B21D-2BCF-D75D19E734F9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04795809-1ADA-4579-C46D-423ECACDC440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1F8438F9-CEDA-1EB3-CFA0-AF4ECB1D5938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9FC2EB81-1FBE-E73C-AA4E-6220BDA5A778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8F1A02D0-29E6-71D9-E76B-F0F87CAA00CB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8B430398-5DA9-B869-DF48-74FD8E14C8DF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C910331F-05C1-1D27-146A-01FFDFA6B486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6D7B0C65-2A38-ABD4-BACC-1FD1E56B6512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9232DCAC-4C3F-7E0A-5515-8F2DF6DEC03A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0AE4794B-6B6B-7FF5-CA8C-369AA1366146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34A3021F-2AD3-66D1-4446-8A111EFB411D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093BB769-2D59-BE0E-D38D-2C2550F82EA3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EBE4B1E2-6AF7-B949-5272-0985948C2F8B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99549398-9A5A-699A-6686-8F6EA4EB3C52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18A213A-2291-EA37-284D-B7AF8A4F90C9}"/>
                </a:ext>
              </a:extLst>
            </p:cNvPr>
            <p:cNvSpPr/>
            <p:nvPr/>
          </p:nvSpPr>
          <p:spPr>
            <a:xfrm>
              <a:off x="3618573" y="3896408"/>
              <a:ext cx="1217236" cy="2072592"/>
            </a:xfrm>
            <a:custGeom>
              <a:avLst/>
              <a:gdLst>
                <a:gd name="connsiteX0" fmla="*/ 100918 w 8665798"/>
                <a:gd name="connsiteY0" fmla="*/ 18472436 h 18664957"/>
                <a:gd name="connsiteX1" fmla="*/ 192358 w 8665798"/>
                <a:gd name="connsiteY1" fmla="*/ 18662936 h 18664957"/>
                <a:gd name="connsiteX2" fmla="*/ 1858 w 8665798"/>
                <a:gd name="connsiteY2" fmla="*/ 18571496 h 18664957"/>
                <a:gd name="connsiteX3" fmla="*/ 100918 w 8665798"/>
                <a:gd name="connsiteY3" fmla="*/ 18472436 h 18664957"/>
                <a:gd name="connsiteX4" fmla="*/ 883770 w 8665798"/>
                <a:gd name="connsiteY4" fmla="*/ 17205268 h 18664957"/>
                <a:gd name="connsiteX5" fmla="*/ 934764 w 8665798"/>
                <a:gd name="connsiteY5" fmla="*/ 17218764 h 18664957"/>
                <a:gd name="connsiteX6" fmla="*/ 470307 w 8665798"/>
                <a:gd name="connsiteY6" fmla="*/ 17625164 h 18664957"/>
                <a:gd name="connsiteX7" fmla="*/ 368707 w 8665798"/>
                <a:gd name="connsiteY7" fmla="*/ 17320364 h 18664957"/>
                <a:gd name="connsiteX8" fmla="*/ 883770 w 8665798"/>
                <a:gd name="connsiteY8" fmla="*/ 17205268 h 18664957"/>
                <a:gd name="connsiteX9" fmla="*/ 1690527 w 8665798"/>
                <a:gd name="connsiteY9" fmla="*/ 15593280 h 18664957"/>
                <a:gd name="connsiteX10" fmla="*/ 1747564 w 8665798"/>
                <a:gd name="connsiteY10" fmla="*/ 15607680 h 18664957"/>
                <a:gd name="connsiteX11" fmla="*/ 1762078 w 8665798"/>
                <a:gd name="connsiteY11" fmla="*/ 15868936 h 18664957"/>
                <a:gd name="connsiteX12" fmla="*/ 1950764 w 8665798"/>
                <a:gd name="connsiteY12" fmla="*/ 16130192 h 18664957"/>
                <a:gd name="connsiteX13" fmla="*/ 1616935 w 8665798"/>
                <a:gd name="connsiteY13" fmla="*/ 16434992 h 18664957"/>
                <a:gd name="connsiteX14" fmla="*/ 1471792 w 8665798"/>
                <a:gd name="connsiteY14" fmla="*/ 16231792 h 18664957"/>
                <a:gd name="connsiteX15" fmla="*/ 1471792 w 8665798"/>
                <a:gd name="connsiteY15" fmla="*/ 15999564 h 18664957"/>
                <a:gd name="connsiteX16" fmla="*/ 1471792 w 8665798"/>
                <a:gd name="connsiteY16" fmla="*/ 15665736 h 18664957"/>
                <a:gd name="connsiteX17" fmla="*/ 1690527 w 8665798"/>
                <a:gd name="connsiteY17" fmla="*/ 15593280 h 18664957"/>
                <a:gd name="connsiteX18" fmla="*/ 3895678 w 8665798"/>
                <a:gd name="connsiteY18" fmla="*/ 13430536 h 18664957"/>
                <a:gd name="connsiteX19" fmla="*/ 3997278 w 8665798"/>
                <a:gd name="connsiteY19" fmla="*/ 13691792 h 18664957"/>
                <a:gd name="connsiteX20" fmla="*/ 3953735 w 8665798"/>
                <a:gd name="connsiteY20" fmla="*/ 13836936 h 18664957"/>
                <a:gd name="connsiteX21" fmla="*/ 3692478 w 8665798"/>
                <a:gd name="connsiteY21" fmla="*/ 13938536 h 18664957"/>
                <a:gd name="connsiteX22" fmla="*/ 3634421 w 8665798"/>
                <a:gd name="connsiteY22" fmla="*/ 14083680 h 18664957"/>
                <a:gd name="connsiteX23" fmla="*/ 3155449 w 8665798"/>
                <a:gd name="connsiteY23" fmla="*/ 14373964 h 18664957"/>
                <a:gd name="connsiteX24" fmla="*/ 3344135 w 8665798"/>
                <a:gd name="connsiteY24" fmla="*/ 14533624 h 18664957"/>
                <a:gd name="connsiteX25" fmla="*/ 2763564 w 8665798"/>
                <a:gd name="connsiteY25" fmla="*/ 14925508 h 18664957"/>
                <a:gd name="connsiteX26" fmla="*/ 2574878 w 8665798"/>
                <a:gd name="connsiteY26" fmla="*/ 14533624 h 18664957"/>
                <a:gd name="connsiteX27" fmla="*/ 2342649 w 8665798"/>
                <a:gd name="connsiteY27" fmla="*/ 14475564 h 18664957"/>
                <a:gd name="connsiteX28" fmla="*/ 2531335 w 8665798"/>
                <a:gd name="connsiteY28" fmla="*/ 14359448 h 18664957"/>
                <a:gd name="connsiteX29" fmla="*/ 2502307 w 8665798"/>
                <a:gd name="connsiteY29" fmla="*/ 14257848 h 18664957"/>
                <a:gd name="connsiteX30" fmla="*/ 2516821 w 8665798"/>
                <a:gd name="connsiteY30" fmla="*/ 14170764 h 18664957"/>
                <a:gd name="connsiteX31" fmla="*/ 3082878 w 8665798"/>
                <a:gd name="connsiteY31" fmla="*/ 13953048 h 18664957"/>
                <a:gd name="connsiteX32" fmla="*/ 3605392 w 8665798"/>
                <a:gd name="connsiteY32" fmla="*/ 13648248 h 18664957"/>
                <a:gd name="connsiteX33" fmla="*/ 3750535 w 8665798"/>
                <a:gd name="connsiteY33" fmla="*/ 13662764 h 18664957"/>
                <a:gd name="connsiteX34" fmla="*/ 3895678 w 8665798"/>
                <a:gd name="connsiteY34" fmla="*/ 13430536 h 18664957"/>
                <a:gd name="connsiteX35" fmla="*/ 6464706 w 8665798"/>
                <a:gd name="connsiteY35" fmla="*/ 6594308 h 18664957"/>
                <a:gd name="connsiteX36" fmla="*/ 6943677 w 8665798"/>
                <a:gd name="connsiteY36" fmla="*/ 6913624 h 18664957"/>
                <a:gd name="connsiteX37" fmla="*/ 6900134 w 8665798"/>
                <a:gd name="connsiteY37" fmla="*/ 7261968 h 18664957"/>
                <a:gd name="connsiteX38" fmla="*/ 6217963 w 8665798"/>
                <a:gd name="connsiteY38" fmla="*/ 7450652 h 18664957"/>
                <a:gd name="connsiteX39" fmla="*/ 6101848 w 8665798"/>
                <a:gd name="connsiteY39" fmla="*/ 6957168 h 18664957"/>
                <a:gd name="connsiteX40" fmla="*/ 6203448 w 8665798"/>
                <a:gd name="connsiteY40" fmla="*/ 6884592 h 18664957"/>
                <a:gd name="connsiteX41" fmla="*/ 6464706 w 8665798"/>
                <a:gd name="connsiteY41" fmla="*/ 6594308 h 18664957"/>
                <a:gd name="connsiteX42" fmla="*/ 5358587 w 8665798"/>
                <a:gd name="connsiteY42" fmla="*/ 6520304 h 18664957"/>
                <a:gd name="connsiteX43" fmla="*/ 5738992 w 8665798"/>
                <a:gd name="connsiteY43" fmla="*/ 6652364 h 18664957"/>
                <a:gd name="connsiteX44" fmla="*/ 5535792 w 8665798"/>
                <a:gd name="connsiteY44" fmla="*/ 6768480 h 18664957"/>
                <a:gd name="connsiteX45" fmla="*/ 5332592 w 8665798"/>
                <a:gd name="connsiteY45" fmla="*/ 6521736 h 18664957"/>
                <a:gd name="connsiteX46" fmla="*/ 5358587 w 8665798"/>
                <a:gd name="connsiteY46" fmla="*/ 6520304 h 18664957"/>
                <a:gd name="connsiteX47" fmla="*/ 8102808 w 8665798"/>
                <a:gd name="connsiteY47" fmla="*/ 5298212 h 18664957"/>
                <a:gd name="connsiteX48" fmla="*/ 8191907 w 8665798"/>
                <a:gd name="connsiteY48" fmla="*/ 5679908 h 18664957"/>
                <a:gd name="connsiteX49" fmla="*/ 8017735 w 8665798"/>
                <a:gd name="connsiteY49" fmla="*/ 6318536 h 18664957"/>
                <a:gd name="connsiteX50" fmla="*/ 7843564 w 8665798"/>
                <a:gd name="connsiteY50" fmla="*/ 6507224 h 18664957"/>
                <a:gd name="connsiteX51" fmla="*/ 7916135 w 8665798"/>
                <a:gd name="connsiteY51" fmla="*/ 6870080 h 18664957"/>
                <a:gd name="connsiteX52" fmla="*/ 7582307 w 8665798"/>
                <a:gd name="connsiteY52" fmla="*/ 7015224 h 18664957"/>
                <a:gd name="connsiteX53" fmla="*/ 7495221 w 8665798"/>
                <a:gd name="connsiteY53" fmla="*/ 6623336 h 18664957"/>
                <a:gd name="connsiteX54" fmla="*/ 7800021 w 8665798"/>
                <a:gd name="connsiteY54" fmla="*/ 6231448 h 18664957"/>
                <a:gd name="connsiteX55" fmla="*/ 7741964 w 8665798"/>
                <a:gd name="connsiteY55" fmla="*/ 5970192 h 18664957"/>
                <a:gd name="connsiteX56" fmla="*/ 8075792 w 8665798"/>
                <a:gd name="connsiteY56" fmla="*/ 5302536 h 18664957"/>
                <a:gd name="connsiteX57" fmla="*/ 8102808 w 8665798"/>
                <a:gd name="connsiteY57" fmla="*/ 5298212 h 18664957"/>
                <a:gd name="connsiteX58" fmla="*/ 4219528 w 8665798"/>
                <a:gd name="connsiteY58" fmla="*/ 2032288 h 18664957"/>
                <a:gd name="connsiteX59" fmla="*/ 4260009 w 8665798"/>
                <a:gd name="connsiteY59" fmla="*/ 2072768 h 18664957"/>
                <a:gd name="connsiteX60" fmla="*/ 4207622 w 8665798"/>
                <a:gd name="connsiteY60" fmla="*/ 2151348 h 18664957"/>
                <a:gd name="connsiteX61" fmla="*/ 4131422 w 8665798"/>
                <a:gd name="connsiteY61" fmla="*/ 2158492 h 18664957"/>
                <a:gd name="connsiteX62" fmla="*/ 4124278 w 8665798"/>
                <a:gd name="connsiteY62" fmla="*/ 2225168 h 18664957"/>
                <a:gd name="connsiteX63" fmla="*/ 4100466 w 8665798"/>
                <a:gd name="connsiteY63" fmla="*/ 2289460 h 18664957"/>
                <a:gd name="connsiteX64" fmla="*/ 4119516 w 8665798"/>
                <a:gd name="connsiteY64" fmla="*/ 2363280 h 18664957"/>
                <a:gd name="connsiteX65" fmla="*/ 3988547 w 8665798"/>
                <a:gd name="connsiteY65" fmla="*/ 2503776 h 18664957"/>
                <a:gd name="connsiteX66" fmla="*/ 3886153 w 8665798"/>
                <a:gd name="connsiteY66" fmla="*/ 2365660 h 18664957"/>
                <a:gd name="connsiteX67" fmla="*/ 3943303 w 8665798"/>
                <a:gd name="connsiteY67" fmla="*/ 2327560 h 18664957"/>
                <a:gd name="connsiteX68" fmla="*/ 4012359 w 8665798"/>
                <a:gd name="connsiteY68" fmla="*/ 2118012 h 18664957"/>
                <a:gd name="connsiteX69" fmla="*/ 4109991 w 8665798"/>
                <a:gd name="connsiteY69" fmla="*/ 2094200 h 18664957"/>
                <a:gd name="connsiteX70" fmla="*/ 4219528 w 8665798"/>
                <a:gd name="connsiteY70" fmla="*/ 2032288 h 18664957"/>
                <a:gd name="connsiteX71" fmla="*/ 4417172 w 8665798"/>
                <a:gd name="connsiteY71" fmla="*/ 1763204 h 18664957"/>
                <a:gd name="connsiteX72" fmla="*/ 4450509 w 8665798"/>
                <a:gd name="connsiteY72" fmla="*/ 1822736 h 18664957"/>
                <a:gd name="connsiteX73" fmla="*/ 4393359 w 8665798"/>
                <a:gd name="connsiteY73" fmla="*/ 1948944 h 18664957"/>
                <a:gd name="connsiteX74" fmla="*/ 4364784 w 8665798"/>
                <a:gd name="connsiteY74" fmla="*/ 1820356 h 18664957"/>
                <a:gd name="connsiteX75" fmla="*/ 4417172 w 8665798"/>
                <a:gd name="connsiteY75" fmla="*/ 1763204 h 18664957"/>
                <a:gd name="connsiteX76" fmla="*/ 4495046 w 8665798"/>
                <a:gd name="connsiteY76" fmla="*/ 1533080 h 18664957"/>
                <a:gd name="connsiteX77" fmla="*/ 4514803 w 8665798"/>
                <a:gd name="connsiteY77" fmla="*/ 1541748 h 18664957"/>
                <a:gd name="connsiteX78" fmla="*/ 4612434 w 8665798"/>
                <a:gd name="connsiteY78" fmla="*/ 1663192 h 18664957"/>
                <a:gd name="connsiteX79" fmla="*/ 4676728 w 8665798"/>
                <a:gd name="connsiteY79" fmla="*/ 1579848 h 18664957"/>
                <a:gd name="connsiteX80" fmla="*/ 4710066 w 8665798"/>
                <a:gd name="connsiteY80" fmla="*/ 1582232 h 18664957"/>
                <a:gd name="connsiteX81" fmla="*/ 4714828 w 8665798"/>
                <a:gd name="connsiteY81" fmla="*/ 1741776 h 18664957"/>
                <a:gd name="connsiteX82" fmla="*/ 4552903 w 8665798"/>
                <a:gd name="connsiteY82" fmla="*/ 1806068 h 18664957"/>
                <a:gd name="connsiteX83" fmla="*/ 4483847 w 8665798"/>
                <a:gd name="connsiteY83" fmla="*/ 1667956 h 18664957"/>
                <a:gd name="connsiteX84" fmla="*/ 4374309 w 8665798"/>
                <a:gd name="connsiteY84" fmla="*/ 1639380 h 18664957"/>
                <a:gd name="connsiteX85" fmla="*/ 4443366 w 8665798"/>
                <a:gd name="connsiteY85" fmla="*/ 1551272 h 18664957"/>
                <a:gd name="connsiteX86" fmla="*/ 4495046 w 8665798"/>
                <a:gd name="connsiteY86" fmla="*/ 1533080 h 18664957"/>
                <a:gd name="connsiteX87" fmla="*/ 6798210 w 8665798"/>
                <a:gd name="connsiteY87" fmla="*/ 472752 h 18664957"/>
                <a:gd name="connsiteX88" fmla="*/ 6829378 w 8665798"/>
                <a:gd name="connsiteY88" fmla="*/ 473996 h 18664957"/>
                <a:gd name="connsiteX89" fmla="*/ 7111318 w 8665798"/>
                <a:gd name="connsiteY89" fmla="*/ 786416 h 18664957"/>
                <a:gd name="connsiteX90" fmla="*/ 7698058 w 8665798"/>
                <a:gd name="connsiteY90" fmla="*/ 1540796 h 18664957"/>
                <a:gd name="connsiteX91" fmla="*/ 7698058 w 8665798"/>
                <a:gd name="connsiteY91" fmla="*/ 1853216 h 18664957"/>
                <a:gd name="connsiteX92" fmla="*/ 8200978 w 8665798"/>
                <a:gd name="connsiteY92" fmla="*/ 2310416 h 18664957"/>
                <a:gd name="connsiteX93" fmla="*/ 8536258 w 8665798"/>
                <a:gd name="connsiteY93" fmla="*/ 2394236 h 18664957"/>
                <a:gd name="connsiteX94" fmla="*/ 8665798 w 8665798"/>
                <a:gd name="connsiteY94" fmla="*/ 2782856 h 18664957"/>
                <a:gd name="connsiteX95" fmla="*/ 8536258 w 8665798"/>
                <a:gd name="connsiteY95" fmla="*/ 2958116 h 18664957"/>
                <a:gd name="connsiteX96" fmla="*/ 8465773 w 8665798"/>
                <a:gd name="connsiteY96" fmla="*/ 3104800 h 18664957"/>
                <a:gd name="connsiteX97" fmla="*/ 8463302 w 8665798"/>
                <a:gd name="connsiteY97" fmla="*/ 3113756 h 18664957"/>
                <a:gd name="connsiteX98" fmla="*/ 8454668 w 8665798"/>
                <a:gd name="connsiteY98" fmla="*/ 3105384 h 18664957"/>
                <a:gd name="connsiteX99" fmla="*/ 8355384 w 8665798"/>
                <a:gd name="connsiteY99" fmla="*/ 3045948 h 18664957"/>
                <a:gd name="connsiteX100" fmla="*/ 8050584 w 8665798"/>
                <a:gd name="connsiteY100" fmla="*/ 3318664 h 18664957"/>
                <a:gd name="connsiteX101" fmla="*/ 8259132 w 8665798"/>
                <a:gd name="connsiteY101" fmla="*/ 3559296 h 18664957"/>
                <a:gd name="connsiteX102" fmla="*/ 8162879 w 8665798"/>
                <a:gd name="connsiteY102" fmla="*/ 3944304 h 18664957"/>
                <a:gd name="connsiteX103" fmla="*/ 6943679 w 8665798"/>
                <a:gd name="connsiteY103" fmla="*/ 4634116 h 18664957"/>
                <a:gd name="connsiteX104" fmla="*/ 6943679 w 8665798"/>
                <a:gd name="connsiteY104" fmla="*/ 4425568 h 18664957"/>
                <a:gd name="connsiteX105" fmla="*/ 7408900 w 8665798"/>
                <a:gd name="connsiteY105" fmla="*/ 3671588 h 18664957"/>
                <a:gd name="connsiteX106" fmla="*/ 7055974 w 8665798"/>
                <a:gd name="connsiteY106" fmla="*/ 2805316 h 18664957"/>
                <a:gd name="connsiteX107" fmla="*/ 7063926 w 8665798"/>
                <a:gd name="connsiteY107" fmla="*/ 2762920 h 18664957"/>
                <a:gd name="connsiteX108" fmla="*/ 7066857 w 8665798"/>
                <a:gd name="connsiteY108" fmla="*/ 2755836 h 18664957"/>
                <a:gd name="connsiteX109" fmla="*/ 6999043 w 8665798"/>
                <a:gd name="connsiteY109" fmla="*/ 2759756 h 18664957"/>
                <a:gd name="connsiteX110" fmla="*/ 6846047 w 8665798"/>
                <a:gd name="connsiteY110" fmla="*/ 2739516 h 18664957"/>
                <a:gd name="connsiteX111" fmla="*/ 6757941 w 8665798"/>
                <a:gd name="connsiteY111" fmla="*/ 2594260 h 18664957"/>
                <a:gd name="connsiteX112" fmla="*/ 6907959 w 8665798"/>
                <a:gd name="connsiteY112" fmla="*/ 2465672 h 18664957"/>
                <a:gd name="connsiteX113" fmla="*/ 7019878 w 8665798"/>
                <a:gd name="connsiteY113" fmla="*/ 2456148 h 18664957"/>
                <a:gd name="connsiteX114" fmla="*/ 7122272 w 8665798"/>
                <a:gd name="connsiteY114" fmla="*/ 2539492 h 18664957"/>
                <a:gd name="connsiteX115" fmla="*/ 7139722 w 8665798"/>
                <a:gd name="connsiteY115" fmla="*/ 2584940 h 18664957"/>
                <a:gd name="connsiteX116" fmla="*/ 7151703 w 8665798"/>
                <a:gd name="connsiteY116" fmla="*/ 2629504 h 18664957"/>
                <a:gd name="connsiteX117" fmla="*/ 7211492 w 8665798"/>
                <a:gd name="connsiteY117" fmla="*/ 2572156 h 18664957"/>
                <a:gd name="connsiteX118" fmla="*/ 7505153 w 8665798"/>
                <a:gd name="connsiteY118" fmla="*/ 2291968 h 18664957"/>
                <a:gd name="connsiteX119" fmla="*/ 6911595 w 8665798"/>
                <a:gd name="connsiteY119" fmla="*/ 2115504 h 18664957"/>
                <a:gd name="connsiteX120" fmla="*/ 6494500 w 8665798"/>
                <a:gd name="connsiteY120" fmla="*/ 3158240 h 18664957"/>
                <a:gd name="connsiteX121" fmla="*/ 6687005 w 8665798"/>
                <a:gd name="connsiteY121" fmla="*/ 3591376 h 18664957"/>
                <a:gd name="connsiteX122" fmla="*/ 6943679 w 8665798"/>
                <a:gd name="connsiteY122" fmla="*/ 3815968 h 18664957"/>
                <a:gd name="connsiteX123" fmla="*/ 6879511 w 8665798"/>
                <a:gd name="connsiteY123" fmla="*/ 4024516 h 18664957"/>
                <a:gd name="connsiteX124" fmla="*/ 6558668 w 8665798"/>
                <a:gd name="connsiteY124" fmla="*/ 4136808 h 18664957"/>
                <a:gd name="connsiteX125" fmla="*/ 6350121 w 8665798"/>
                <a:gd name="connsiteY125" fmla="*/ 3783884 h 18664957"/>
                <a:gd name="connsiteX126" fmla="*/ 5628226 w 8665798"/>
                <a:gd name="connsiteY126" fmla="*/ 3783884 h 18664957"/>
                <a:gd name="connsiteX127" fmla="*/ 5403637 w 8665798"/>
                <a:gd name="connsiteY127" fmla="*/ 3222408 h 18664957"/>
                <a:gd name="connsiteX128" fmla="*/ 5820732 w 8665798"/>
                <a:gd name="connsiteY128" fmla="*/ 3174284 h 18664957"/>
                <a:gd name="connsiteX129" fmla="*/ 5965111 w 8665798"/>
                <a:gd name="connsiteY129" fmla="*/ 2564684 h 18664957"/>
                <a:gd name="connsiteX130" fmla="*/ 5500391 w 8665798"/>
                <a:gd name="connsiteY130" fmla="*/ 1889160 h 18664957"/>
                <a:gd name="connsiteX131" fmla="*/ 5596142 w 8665798"/>
                <a:gd name="connsiteY131" fmla="*/ 1489864 h 18664957"/>
                <a:gd name="connsiteX132" fmla="*/ 5499890 w 8665798"/>
                <a:gd name="connsiteY132" fmla="*/ 1152976 h 18664957"/>
                <a:gd name="connsiteX133" fmla="*/ 5483847 w 8665798"/>
                <a:gd name="connsiteY133" fmla="*/ 719840 h 18664957"/>
                <a:gd name="connsiteX134" fmla="*/ 6013237 w 8665798"/>
                <a:gd name="connsiteY134" fmla="*/ 639632 h 18664957"/>
                <a:gd name="connsiteX135" fmla="*/ 6070277 w 8665798"/>
                <a:gd name="connsiteY135" fmla="*/ 576340 h 18664957"/>
                <a:gd name="connsiteX136" fmla="*/ 6079984 w 8665798"/>
                <a:gd name="connsiteY136" fmla="*/ 561552 h 18664957"/>
                <a:gd name="connsiteX137" fmla="*/ 6102656 w 8665798"/>
                <a:gd name="connsiteY137" fmla="*/ 589096 h 18664957"/>
                <a:gd name="connsiteX138" fmla="*/ 6151198 w 8665798"/>
                <a:gd name="connsiteY138" fmla="*/ 626396 h 18664957"/>
                <a:gd name="connsiteX139" fmla="*/ 6798210 w 8665798"/>
                <a:gd name="connsiteY139" fmla="*/ 472752 h 18664957"/>
                <a:gd name="connsiteX140" fmla="*/ 5406451 w 8665798"/>
                <a:gd name="connsiteY140" fmla="*/ 291512 h 18664957"/>
                <a:gd name="connsiteX141" fmla="*/ 5426028 w 8665798"/>
                <a:gd name="connsiteY141" fmla="*/ 292384 h 18664957"/>
                <a:gd name="connsiteX142" fmla="*/ 5508578 w 8665798"/>
                <a:gd name="connsiteY142" fmla="*/ 540036 h 18664957"/>
                <a:gd name="connsiteX143" fmla="*/ 5349828 w 8665798"/>
                <a:gd name="connsiteY143" fmla="*/ 711488 h 18664957"/>
                <a:gd name="connsiteX144" fmla="*/ 5248228 w 8665798"/>
                <a:gd name="connsiteY144" fmla="*/ 444784 h 18664957"/>
                <a:gd name="connsiteX145" fmla="*/ 5406451 w 8665798"/>
                <a:gd name="connsiteY145" fmla="*/ 291512 h 18664957"/>
                <a:gd name="connsiteX146" fmla="*/ 5705428 w 8665798"/>
                <a:gd name="connsiteY146" fmla="*/ 288 h 18664957"/>
                <a:gd name="connsiteX147" fmla="*/ 5762578 w 8665798"/>
                <a:gd name="connsiteY147" fmla="*/ 95536 h 18664957"/>
                <a:gd name="connsiteX148" fmla="*/ 5629228 w 8665798"/>
                <a:gd name="connsiteY148" fmla="*/ 184436 h 18664957"/>
                <a:gd name="connsiteX149" fmla="*/ 5629228 w 8665798"/>
                <a:gd name="connsiteY149" fmla="*/ 70136 h 18664957"/>
                <a:gd name="connsiteX150" fmla="*/ 5705428 w 8665798"/>
                <a:gd name="connsiteY150" fmla="*/ 288 h 18664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8665798" h="18664957">
                  <a:moveTo>
                    <a:pt x="100918" y="18472436"/>
                  </a:moveTo>
                  <a:cubicBezTo>
                    <a:pt x="132668" y="18487676"/>
                    <a:pt x="211408" y="18647696"/>
                    <a:pt x="192358" y="18662936"/>
                  </a:cubicBezTo>
                  <a:cubicBezTo>
                    <a:pt x="173308" y="18678176"/>
                    <a:pt x="17098" y="18603248"/>
                    <a:pt x="1858" y="18571496"/>
                  </a:cubicBezTo>
                  <a:cubicBezTo>
                    <a:pt x="-13382" y="18539744"/>
                    <a:pt x="69168" y="18457196"/>
                    <a:pt x="100918" y="18472436"/>
                  </a:cubicBezTo>
                  <a:close/>
                  <a:moveTo>
                    <a:pt x="883770" y="17205268"/>
                  </a:moveTo>
                  <a:cubicBezTo>
                    <a:pt x="913163" y="17205952"/>
                    <a:pt x="932043" y="17210148"/>
                    <a:pt x="934764" y="17218764"/>
                  </a:cubicBezTo>
                  <a:cubicBezTo>
                    <a:pt x="949278" y="17264728"/>
                    <a:pt x="564650" y="17608232"/>
                    <a:pt x="470307" y="17625164"/>
                  </a:cubicBezTo>
                  <a:cubicBezTo>
                    <a:pt x="375964" y="17642096"/>
                    <a:pt x="291297" y="17388096"/>
                    <a:pt x="368707" y="17320364"/>
                  </a:cubicBezTo>
                  <a:cubicBezTo>
                    <a:pt x="431603" y="17265332"/>
                    <a:pt x="756398" y="17202316"/>
                    <a:pt x="883770" y="17205268"/>
                  </a:cubicBezTo>
                  <a:close/>
                  <a:moveTo>
                    <a:pt x="1690527" y="15593280"/>
                  </a:moveTo>
                  <a:cubicBezTo>
                    <a:pt x="1715058" y="15594528"/>
                    <a:pt x="1735469" y="15599212"/>
                    <a:pt x="1747564" y="15607680"/>
                  </a:cubicBezTo>
                  <a:cubicBezTo>
                    <a:pt x="1795945" y="15641544"/>
                    <a:pt x="1725792" y="15777012"/>
                    <a:pt x="1762078" y="15868936"/>
                  </a:cubicBezTo>
                  <a:cubicBezTo>
                    <a:pt x="1798364" y="15960860"/>
                    <a:pt x="1974955" y="16035848"/>
                    <a:pt x="1950764" y="16130192"/>
                  </a:cubicBezTo>
                  <a:cubicBezTo>
                    <a:pt x="1926573" y="16224536"/>
                    <a:pt x="1696764" y="16418060"/>
                    <a:pt x="1616935" y="16434992"/>
                  </a:cubicBezTo>
                  <a:cubicBezTo>
                    <a:pt x="1537106" y="16451928"/>
                    <a:pt x="1495982" y="16304364"/>
                    <a:pt x="1471792" y="16231792"/>
                  </a:cubicBezTo>
                  <a:cubicBezTo>
                    <a:pt x="1447601" y="16159224"/>
                    <a:pt x="1471792" y="16093908"/>
                    <a:pt x="1471792" y="15999564"/>
                  </a:cubicBezTo>
                  <a:cubicBezTo>
                    <a:pt x="1471792" y="15999564"/>
                    <a:pt x="1425830" y="15731048"/>
                    <a:pt x="1471792" y="15665736"/>
                  </a:cubicBezTo>
                  <a:cubicBezTo>
                    <a:pt x="1506264" y="15616752"/>
                    <a:pt x="1616935" y="15589536"/>
                    <a:pt x="1690527" y="15593280"/>
                  </a:cubicBezTo>
                  <a:close/>
                  <a:moveTo>
                    <a:pt x="3895678" y="13430536"/>
                  </a:moveTo>
                  <a:cubicBezTo>
                    <a:pt x="3936802" y="13435376"/>
                    <a:pt x="3985183" y="13631316"/>
                    <a:pt x="3997278" y="13691792"/>
                  </a:cubicBezTo>
                  <a:cubicBezTo>
                    <a:pt x="4009373" y="13752268"/>
                    <a:pt x="4004535" y="13795812"/>
                    <a:pt x="3953735" y="13836936"/>
                  </a:cubicBezTo>
                  <a:cubicBezTo>
                    <a:pt x="3902935" y="13878060"/>
                    <a:pt x="3745697" y="13897412"/>
                    <a:pt x="3692478" y="13938536"/>
                  </a:cubicBezTo>
                  <a:cubicBezTo>
                    <a:pt x="3639259" y="13979660"/>
                    <a:pt x="3723926" y="14011108"/>
                    <a:pt x="3634421" y="14083680"/>
                  </a:cubicBezTo>
                  <a:cubicBezTo>
                    <a:pt x="3544916" y="14156248"/>
                    <a:pt x="3203830" y="14298976"/>
                    <a:pt x="3155449" y="14373964"/>
                  </a:cubicBezTo>
                  <a:cubicBezTo>
                    <a:pt x="3107068" y="14448956"/>
                    <a:pt x="3409449" y="14441696"/>
                    <a:pt x="3344135" y="14533624"/>
                  </a:cubicBezTo>
                  <a:cubicBezTo>
                    <a:pt x="3278821" y="14625544"/>
                    <a:pt x="2891773" y="14925508"/>
                    <a:pt x="2763564" y="14925508"/>
                  </a:cubicBezTo>
                  <a:cubicBezTo>
                    <a:pt x="2635355" y="14925508"/>
                    <a:pt x="2645031" y="14608612"/>
                    <a:pt x="2574878" y="14533624"/>
                  </a:cubicBezTo>
                  <a:cubicBezTo>
                    <a:pt x="2504725" y="14458632"/>
                    <a:pt x="2349906" y="14504592"/>
                    <a:pt x="2342649" y="14475564"/>
                  </a:cubicBezTo>
                  <a:cubicBezTo>
                    <a:pt x="2335392" y="14446536"/>
                    <a:pt x="2504725" y="14395736"/>
                    <a:pt x="2531335" y="14359448"/>
                  </a:cubicBezTo>
                  <a:cubicBezTo>
                    <a:pt x="2557945" y="14323164"/>
                    <a:pt x="2504726" y="14289296"/>
                    <a:pt x="2502307" y="14257848"/>
                  </a:cubicBezTo>
                  <a:cubicBezTo>
                    <a:pt x="2499888" y="14226404"/>
                    <a:pt x="2420059" y="14221564"/>
                    <a:pt x="2516821" y="14170764"/>
                  </a:cubicBezTo>
                  <a:cubicBezTo>
                    <a:pt x="2613583" y="14119964"/>
                    <a:pt x="2901449" y="14040136"/>
                    <a:pt x="3082878" y="13953048"/>
                  </a:cubicBezTo>
                  <a:cubicBezTo>
                    <a:pt x="3264306" y="13865964"/>
                    <a:pt x="3494116" y="13696632"/>
                    <a:pt x="3605392" y="13648248"/>
                  </a:cubicBezTo>
                  <a:cubicBezTo>
                    <a:pt x="3716668" y="13599868"/>
                    <a:pt x="3702154" y="13699052"/>
                    <a:pt x="3750535" y="13662764"/>
                  </a:cubicBezTo>
                  <a:cubicBezTo>
                    <a:pt x="3798916" y="13626480"/>
                    <a:pt x="3854554" y="13425696"/>
                    <a:pt x="3895678" y="13430536"/>
                  </a:cubicBezTo>
                  <a:close/>
                  <a:moveTo>
                    <a:pt x="6464706" y="6594308"/>
                  </a:moveTo>
                  <a:cubicBezTo>
                    <a:pt x="6588077" y="6599144"/>
                    <a:pt x="6871106" y="6802348"/>
                    <a:pt x="6943677" y="6913624"/>
                  </a:cubicBezTo>
                  <a:cubicBezTo>
                    <a:pt x="7016248" y="7024900"/>
                    <a:pt x="7021086" y="7172460"/>
                    <a:pt x="6900134" y="7261968"/>
                  </a:cubicBezTo>
                  <a:cubicBezTo>
                    <a:pt x="6779182" y="7351472"/>
                    <a:pt x="6351011" y="7501452"/>
                    <a:pt x="6217963" y="7450652"/>
                  </a:cubicBezTo>
                  <a:cubicBezTo>
                    <a:pt x="6084915" y="7399852"/>
                    <a:pt x="6104267" y="7051508"/>
                    <a:pt x="6101848" y="6957168"/>
                  </a:cubicBezTo>
                  <a:cubicBezTo>
                    <a:pt x="6099429" y="6862824"/>
                    <a:pt x="6142972" y="6945072"/>
                    <a:pt x="6203448" y="6884592"/>
                  </a:cubicBezTo>
                  <a:cubicBezTo>
                    <a:pt x="6263924" y="6824120"/>
                    <a:pt x="6341335" y="6589472"/>
                    <a:pt x="6464706" y="6594308"/>
                  </a:cubicBezTo>
                  <a:close/>
                  <a:moveTo>
                    <a:pt x="5358587" y="6520304"/>
                  </a:moveTo>
                  <a:cubicBezTo>
                    <a:pt x="5447422" y="6529600"/>
                    <a:pt x="5713593" y="6620616"/>
                    <a:pt x="5738992" y="6652364"/>
                  </a:cubicBezTo>
                  <a:cubicBezTo>
                    <a:pt x="5768020" y="6688652"/>
                    <a:pt x="5603525" y="6790252"/>
                    <a:pt x="5535792" y="6768480"/>
                  </a:cubicBezTo>
                  <a:cubicBezTo>
                    <a:pt x="5468059" y="6746708"/>
                    <a:pt x="5298725" y="6541088"/>
                    <a:pt x="5332592" y="6521736"/>
                  </a:cubicBezTo>
                  <a:cubicBezTo>
                    <a:pt x="5336825" y="6519316"/>
                    <a:pt x="5345897" y="6518976"/>
                    <a:pt x="5358587" y="6520304"/>
                  </a:cubicBezTo>
                  <a:close/>
                  <a:moveTo>
                    <a:pt x="8102808" y="5298212"/>
                  </a:moveTo>
                  <a:cubicBezTo>
                    <a:pt x="8163067" y="5318488"/>
                    <a:pt x="8202490" y="5538092"/>
                    <a:pt x="8191907" y="5679908"/>
                  </a:cubicBezTo>
                  <a:cubicBezTo>
                    <a:pt x="8179812" y="5841984"/>
                    <a:pt x="8075792" y="6180648"/>
                    <a:pt x="8017735" y="6318536"/>
                  </a:cubicBezTo>
                  <a:cubicBezTo>
                    <a:pt x="7959678" y="6456424"/>
                    <a:pt x="7860497" y="6415296"/>
                    <a:pt x="7843564" y="6507224"/>
                  </a:cubicBezTo>
                  <a:cubicBezTo>
                    <a:pt x="7826631" y="6599144"/>
                    <a:pt x="7959678" y="6785412"/>
                    <a:pt x="7916135" y="6870080"/>
                  </a:cubicBezTo>
                  <a:cubicBezTo>
                    <a:pt x="7872592" y="6954744"/>
                    <a:pt x="7652459" y="7056344"/>
                    <a:pt x="7582307" y="7015224"/>
                  </a:cubicBezTo>
                  <a:cubicBezTo>
                    <a:pt x="7512155" y="6974096"/>
                    <a:pt x="7458935" y="6753964"/>
                    <a:pt x="7495221" y="6623336"/>
                  </a:cubicBezTo>
                  <a:cubicBezTo>
                    <a:pt x="7531507" y="6492708"/>
                    <a:pt x="7758897" y="6340308"/>
                    <a:pt x="7800021" y="6231448"/>
                  </a:cubicBezTo>
                  <a:cubicBezTo>
                    <a:pt x="7841145" y="6122592"/>
                    <a:pt x="7696002" y="6125012"/>
                    <a:pt x="7741964" y="5970192"/>
                  </a:cubicBezTo>
                  <a:cubicBezTo>
                    <a:pt x="7787926" y="5815376"/>
                    <a:pt x="8000801" y="5350916"/>
                    <a:pt x="8075792" y="5302536"/>
                  </a:cubicBezTo>
                  <a:cubicBezTo>
                    <a:pt x="8085166" y="5296488"/>
                    <a:pt x="8094200" y="5295316"/>
                    <a:pt x="8102808" y="5298212"/>
                  </a:cubicBezTo>
                  <a:close/>
                  <a:moveTo>
                    <a:pt x="4219528" y="2032288"/>
                  </a:moveTo>
                  <a:cubicBezTo>
                    <a:pt x="4244531" y="2028712"/>
                    <a:pt x="4263978" y="2053716"/>
                    <a:pt x="4260009" y="2072768"/>
                  </a:cubicBezTo>
                  <a:cubicBezTo>
                    <a:pt x="4256040" y="2091816"/>
                    <a:pt x="4229053" y="2137064"/>
                    <a:pt x="4207622" y="2151348"/>
                  </a:cubicBezTo>
                  <a:cubicBezTo>
                    <a:pt x="4186191" y="2165636"/>
                    <a:pt x="4145313" y="2146188"/>
                    <a:pt x="4131422" y="2158492"/>
                  </a:cubicBezTo>
                  <a:cubicBezTo>
                    <a:pt x="4117531" y="2170796"/>
                    <a:pt x="4129437" y="2203340"/>
                    <a:pt x="4124278" y="2225168"/>
                  </a:cubicBezTo>
                  <a:cubicBezTo>
                    <a:pt x="4119119" y="2246996"/>
                    <a:pt x="4101260" y="2266440"/>
                    <a:pt x="4100466" y="2289460"/>
                  </a:cubicBezTo>
                  <a:cubicBezTo>
                    <a:pt x="4099672" y="2312480"/>
                    <a:pt x="4138169" y="2327560"/>
                    <a:pt x="4119516" y="2363280"/>
                  </a:cubicBezTo>
                  <a:cubicBezTo>
                    <a:pt x="4100863" y="2399000"/>
                    <a:pt x="4027441" y="2503376"/>
                    <a:pt x="3988547" y="2503776"/>
                  </a:cubicBezTo>
                  <a:cubicBezTo>
                    <a:pt x="3949653" y="2504172"/>
                    <a:pt x="3893694" y="2395032"/>
                    <a:pt x="3886153" y="2365660"/>
                  </a:cubicBezTo>
                  <a:cubicBezTo>
                    <a:pt x="3878612" y="2336292"/>
                    <a:pt x="3922269" y="2368836"/>
                    <a:pt x="3943303" y="2327560"/>
                  </a:cubicBezTo>
                  <a:cubicBezTo>
                    <a:pt x="3964337" y="2286288"/>
                    <a:pt x="3984578" y="2156904"/>
                    <a:pt x="4012359" y="2118012"/>
                  </a:cubicBezTo>
                  <a:cubicBezTo>
                    <a:pt x="4040140" y="2079116"/>
                    <a:pt x="4075463" y="2108488"/>
                    <a:pt x="4109991" y="2094200"/>
                  </a:cubicBezTo>
                  <a:cubicBezTo>
                    <a:pt x="4144519" y="2079912"/>
                    <a:pt x="4194525" y="2035856"/>
                    <a:pt x="4219528" y="2032288"/>
                  </a:cubicBezTo>
                  <a:close/>
                  <a:moveTo>
                    <a:pt x="4417172" y="1763204"/>
                  </a:moveTo>
                  <a:cubicBezTo>
                    <a:pt x="4431459" y="1763600"/>
                    <a:pt x="4456462" y="1794560"/>
                    <a:pt x="4450509" y="1822736"/>
                  </a:cubicBezTo>
                  <a:cubicBezTo>
                    <a:pt x="4444556" y="1850912"/>
                    <a:pt x="4407646" y="1949340"/>
                    <a:pt x="4393359" y="1948944"/>
                  </a:cubicBezTo>
                  <a:cubicBezTo>
                    <a:pt x="4379072" y="1948544"/>
                    <a:pt x="4360815" y="1851312"/>
                    <a:pt x="4364784" y="1820356"/>
                  </a:cubicBezTo>
                  <a:cubicBezTo>
                    <a:pt x="4368753" y="1789400"/>
                    <a:pt x="4402885" y="1762808"/>
                    <a:pt x="4417172" y="1763204"/>
                  </a:cubicBezTo>
                  <a:close/>
                  <a:moveTo>
                    <a:pt x="4495046" y="1533080"/>
                  </a:moveTo>
                  <a:cubicBezTo>
                    <a:pt x="4501235" y="1534332"/>
                    <a:pt x="4507759" y="1537084"/>
                    <a:pt x="4514803" y="1541748"/>
                  </a:cubicBezTo>
                  <a:cubicBezTo>
                    <a:pt x="4542981" y="1560400"/>
                    <a:pt x="4582668" y="1657636"/>
                    <a:pt x="4612434" y="1663192"/>
                  </a:cubicBezTo>
                  <a:cubicBezTo>
                    <a:pt x="4642200" y="1668748"/>
                    <a:pt x="4660456" y="1593344"/>
                    <a:pt x="4676728" y="1579848"/>
                  </a:cubicBezTo>
                  <a:cubicBezTo>
                    <a:pt x="4693000" y="1566356"/>
                    <a:pt x="4703716" y="1555244"/>
                    <a:pt x="4710066" y="1582232"/>
                  </a:cubicBezTo>
                  <a:cubicBezTo>
                    <a:pt x="4716416" y="1609216"/>
                    <a:pt x="4741022" y="1704468"/>
                    <a:pt x="4714828" y="1741776"/>
                  </a:cubicBezTo>
                  <a:cubicBezTo>
                    <a:pt x="4688634" y="1779080"/>
                    <a:pt x="4591400" y="1818368"/>
                    <a:pt x="4552903" y="1806068"/>
                  </a:cubicBezTo>
                  <a:cubicBezTo>
                    <a:pt x="4514406" y="1793764"/>
                    <a:pt x="4513613" y="1695736"/>
                    <a:pt x="4483847" y="1667956"/>
                  </a:cubicBezTo>
                  <a:cubicBezTo>
                    <a:pt x="4454081" y="1640176"/>
                    <a:pt x="4381056" y="1658828"/>
                    <a:pt x="4374309" y="1639380"/>
                  </a:cubicBezTo>
                  <a:cubicBezTo>
                    <a:pt x="4367562" y="1619932"/>
                    <a:pt x="4419950" y="1567544"/>
                    <a:pt x="4443366" y="1551272"/>
                  </a:cubicBezTo>
                  <a:cubicBezTo>
                    <a:pt x="4460928" y="1539068"/>
                    <a:pt x="4476480" y="1529320"/>
                    <a:pt x="4495046" y="1533080"/>
                  </a:cubicBezTo>
                  <a:close/>
                  <a:moveTo>
                    <a:pt x="6798210" y="472752"/>
                  </a:moveTo>
                  <a:cubicBezTo>
                    <a:pt x="6808979" y="471976"/>
                    <a:pt x="6819377" y="472328"/>
                    <a:pt x="6829378" y="473996"/>
                  </a:cubicBezTo>
                  <a:cubicBezTo>
                    <a:pt x="6989398" y="500664"/>
                    <a:pt x="6966538" y="608616"/>
                    <a:pt x="7111318" y="786416"/>
                  </a:cubicBezTo>
                  <a:cubicBezTo>
                    <a:pt x="7256098" y="964216"/>
                    <a:pt x="7600268" y="1362996"/>
                    <a:pt x="7698058" y="1540796"/>
                  </a:cubicBezTo>
                  <a:cubicBezTo>
                    <a:pt x="7795848" y="1718596"/>
                    <a:pt x="7614238" y="1724944"/>
                    <a:pt x="7698058" y="1853216"/>
                  </a:cubicBezTo>
                  <a:cubicBezTo>
                    <a:pt x="7781878" y="1981488"/>
                    <a:pt x="8061278" y="2220248"/>
                    <a:pt x="8200978" y="2310416"/>
                  </a:cubicBezTo>
                  <a:cubicBezTo>
                    <a:pt x="8340678" y="2400584"/>
                    <a:pt x="8458788" y="2315496"/>
                    <a:pt x="8536258" y="2394236"/>
                  </a:cubicBezTo>
                  <a:cubicBezTo>
                    <a:pt x="8613728" y="2472976"/>
                    <a:pt x="8665798" y="2688876"/>
                    <a:pt x="8665798" y="2782856"/>
                  </a:cubicBezTo>
                  <a:cubicBezTo>
                    <a:pt x="8665798" y="2876836"/>
                    <a:pt x="8574358" y="2869216"/>
                    <a:pt x="8536258" y="2958116"/>
                  </a:cubicBezTo>
                  <a:cubicBezTo>
                    <a:pt x="8517208" y="3002568"/>
                    <a:pt x="8487998" y="3048288"/>
                    <a:pt x="8465773" y="3104800"/>
                  </a:cubicBezTo>
                  <a:lnTo>
                    <a:pt x="8463302" y="3113756"/>
                  </a:lnTo>
                  <a:lnTo>
                    <a:pt x="8454668" y="3105384"/>
                  </a:lnTo>
                  <a:cubicBezTo>
                    <a:pt x="8418049" y="3072140"/>
                    <a:pt x="8384460" y="3049456"/>
                    <a:pt x="8355384" y="3045948"/>
                  </a:cubicBezTo>
                  <a:cubicBezTo>
                    <a:pt x="8200310" y="3027232"/>
                    <a:pt x="8066626" y="3233104"/>
                    <a:pt x="8050584" y="3318664"/>
                  </a:cubicBezTo>
                  <a:cubicBezTo>
                    <a:pt x="8034542" y="3404220"/>
                    <a:pt x="8240416" y="3455020"/>
                    <a:pt x="8259132" y="3559296"/>
                  </a:cubicBezTo>
                  <a:cubicBezTo>
                    <a:pt x="8277848" y="3663568"/>
                    <a:pt x="8382121" y="3765168"/>
                    <a:pt x="8162879" y="3944304"/>
                  </a:cubicBezTo>
                  <a:cubicBezTo>
                    <a:pt x="7943637" y="4123440"/>
                    <a:pt x="7146879" y="4553904"/>
                    <a:pt x="6943679" y="4634116"/>
                  </a:cubicBezTo>
                  <a:cubicBezTo>
                    <a:pt x="6740479" y="4714328"/>
                    <a:pt x="6866142" y="4585988"/>
                    <a:pt x="6943679" y="4425568"/>
                  </a:cubicBezTo>
                  <a:cubicBezTo>
                    <a:pt x="7021216" y="4265148"/>
                    <a:pt x="7390184" y="3941632"/>
                    <a:pt x="7408900" y="3671588"/>
                  </a:cubicBezTo>
                  <a:cubicBezTo>
                    <a:pt x="7427616" y="3401548"/>
                    <a:pt x="7039932" y="3035252"/>
                    <a:pt x="7055974" y="2805316"/>
                  </a:cubicBezTo>
                  <a:cubicBezTo>
                    <a:pt x="7056977" y="2790944"/>
                    <a:pt x="7059703" y="2776812"/>
                    <a:pt x="7063926" y="2762920"/>
                  </a:cubicBezTo>
                  <a:lnTo>
                    <a:pt x="7066857" y="2755836"/>
                  </a:lnTo>
                  <a:lnTo>
                    <a:pt x="6999043" y="2759756"/>
                  </a:lnTo>
                  <a:cubicBezTo>
                    <a:pt x="6939511" y="2759160"/>
                    <a:pt x="6877797" y="2751420"/>
                    <a:pt x="6846047" y="2739516"/>
                  </a:cubicBezTo>
                  <a:cubicBezTo>
                    <a:pt x="6782547" y="2715704"/>
                    <a:pt x="6747622" y="2639904"/>
                    <a:pt x="6757941" y="2594260"/>
                  </a:cubicBezTo>
                  <a:cubicBezTo>
                    <a:pt x="6768260" y="2548620"/>
                    <a:pt x="6864303" y="2488692"/>
                    <a:pt x="6907959" y="2465672"/>
                  </a:cubicBezTo>
                  <a:cubicBezTo>
                    <a:pt x="6951615" y="2442656"/>
                    <a:pt x="6984159" y="2443848"/>
                    <a:pt x="7019878" y="2456148"/>
                  </a:cubicBezTo>
                  <a:cubicBezTo>
                    <a:pt x="7055597" y="2468452"/>
                    <a:pt x="7102428" y="2493852"/>
                    <a:pt x="7122272" y="2539492"/>
                  </a:cubicBezTo>
                  <a:cubicBezTo>
                    <a:pt x="7127233" y="2550904"/>
                    <a:pt x="7133633" y="2566876"/>
                    <a:pt x="7139722" y="2584940"/>
                  </a:cubicBezTo>
                  <a:lnTo>
                    <a:pt x="7151703" y="2629504"/>
                  </a:lnTo>
                  <a:lnTo>
                    <a:pt x="7211492" y="2572156"/>
                  </a:lnTo>
                  <a:cubicBezTo>
                    <a:pt x="7347238" y="2456564"/>
                    <a:pt x="7520192" y="2363824"/>
                    <a:pt x="7505153" y="2291968"/>
                  </a:cubicBezTo>
                  <a:cubicBezTo>
                    <a:pt x="7481090" y="2177000"/>
                    <a:pt x="7080037" y="1971124"/>
                    <a:pt x="6911595" y="2115504"/>
                  </a:cubicBezTo>
                  <a:cubicBezTo>
                    <a:pt x="6743153" y="2259884"/>
                    <a:pt x="6531932" y="2912264"/>
                    <a:pt x="6494500" y="3158240"/>
                  </a:cubicBezTo>
                  <a:cubicBezTo>
                    <a:pt x="6457068" y="3404220"/>
                    <a:pt x="6612142" y="3481756"/>
                    <a:pt x="6687005" y="3591376"/>
                  </a:cubicBezTo>
                  <a:cubicBezTo>
                    <a:pt x="6761868" y="3701000"/>
                    <a:pt x="6911595" y="3743780"/>
                    <a:pt x="6943679" y="3815968"/>
                  </a:cubicBezTo>
                  <a:cubicBezTo>
                    <a:pt x="6975763" y="3888156"/>
                    <a:pt x="6943679" y="3971040"/>
                    <a:pt x="6879511" y="4024516"/>
                  </a:cubicBezTo>
                  <a:cubicBezTo>
                    <a:pt x="6815343" y="4077988"/>
                    <a:pt x="6646900" y="4176916"/>
                    <a:pt x="6558668" y="4136808"/>
                  </a:cubicBezTo>
                  <a:cubicBezTo>
                    <a:pt x="6470436" y="4096704"/>
                    <a:pt x="6505195" y="3842704"/>
                    <a:pt x="6350121" y="3783884"/>
                  </a:cubicBezTo>
                  <a:cubicBezTo>
                    <a:pt x="6195047" y="3725064"/>
                    <a:pt x="5785973" y="3877464"/>
                    <a:pt x="5628226" y="3783884"/>
                  </a:cubicBezTo>
                  <a:cubicBezTo>
                    <a:pt x="5470479" y="3690304"/>
                    <a:pt x="5371553" y="3324008"/>
                    <a:pt x="5403637" y="3222408"/>
                  </a:cubicBezTo>
                  <a:cubicBezTo>
                    <a:pt x="5435721" y="3120808"/>
                    <a:pt x="5727153" y="3283904"/>
                    <a:pt x="5820732" y="3174284"/>
                  </a:cubicBezTo>
                  <a:cubicBezTo>
                    <a:pt x="5914311" y="3064664"/>
                    <a:pt x="6018501" y="2778872"/>
                    <a:pt x="5965111" y="2564684"/>
                  </a:cubicBezTo>
                  <a:cubicBezTo>
                    <a:pt x="5911721" y="2350496"/>
                    <a:pt x="5561886" y="2068296"/>
                    <a:pt x="5500391" y="1889160"/>
                  </a:cubicBezTo>
                  <a:cubicBezTo>
                    <a:pt x="5438896" y="1710024"/>
                    <a:pt x="5596226" y="1612560"/>
                    <a:pt x="5596142" y="1489864"/>
                  </a:cubicBezTo>
                  <a:cubicBezTo>
                    <a:pt x="5596059" y="1367164"/>
                    <a:pt x="5518606" y="1281316"/>
                    <a:pt x="5499890" y="1152976"/>
                  </a:cubicBezTo>
                  <a:cubicBezTo>
                    <a:pt x="5481174" y="1024640"/>
                    <a:pt x="5398289" y="805400"/>
                    <a:pt x="5483847" y="719840"/>
                  </a:cubicBezTo>
                  <a:cubicBezTo>
                    <a:pt x="5569405" y="634284"/>
                    <a:pt x="5858163" y="775988"/>
                    <a:pt x="6013237" y="639632"/>
                  </a:cubicBezTo>
                  <a:cubicBezTo>
                    <a:pt x="6032621" y="622588"/>
                    <a:pt x="6051630" y="601156"/>
                    <a:pt x="6070277" y="576340"/>
                  </a:cubicBezTo>
                  <a:lnTo>
                    <a:pt x="6079984" y="561552"/>
                  </a:lnTo>
                  <a:lnTo>
                    <a:pt x="6102656" y="589096"/>
                  </a:lnTo>
                  <a:cubicBezTo>
                    <a:pt x="6118982" y="605548"/>
                    <a:pt x="6135164" y="618220"/>
                    <a:pt x="6151198" y="626396"/>
                  </a:cubicBezTo>
                  <a:cubicBezTo>
                    <a:pt x="6391704" y="749032"/>
                    <a:pt x="6636675" y="484340"/>
                    <a:pt x="6798210" y="472752"/>
                  </a:cubicBezTo>
                  <a:close/>
                  <a:moveTo>
                    <a:pt x="5406451" y="291512"/>
                  </a:moveTo>
                  <a:cubicBezTo>
                    <a:pt x="5413956" y="290200"/>
                    <a:pt x="5420604" y="290400"/>
                    <a:pt x="5426028" y="292384"/>
                  </a:cubicBezTo>
                  <a:cubicBezTo>
                    <a:pt x="5469420" y="308260"/>
                    <a:pt x="5524453" y="469128"/>
                    <a:pt x="5508578" y="540036"/>
                  </a:cubicBezTo>
                  <a:cubicBezTo>
                    <a:pt x="5492703" y="610944"/>
                    <a:pt x="5393220" y="727360"/>
                    <a:pt x="5349828" y="711488"/>
                  </a:cubicBezTo>
                  <a:cubicBezTo>
                    <a:pt x="5306436" y="695612"/>
                    <a:pt x="5235528" y="514636"/>
                    <a:pt x="5248228" y="444784"/>
                  </a:cubicBezTo>
                  <a:cubicBezTo>
                    <a:pt x="5259341" y="383668"/>
                    <a:pt x="5353912" y="300672"/>
                    <a:pt x="5406451" y="291512"/>
                  </a:cubicBezTo>
                  <a:close/>
                  <a:moveTo>
                    <a:pt x="5705428" y="288"/>
                  </a:moveTo>
                  <a:cubicBezTo>
                    <a:pt x="5727653" y="4520"/>
                    <a:pt x="5777395" y="69080"/>
                    <a:pt x="5762578" y="95536"/>
                  </a:cubicBezTo>
                  <a:cubicBezTo>
                    <a:pt x="5747761" y="121992"/>
                    <a:pt x="5651453" y="188668"/>
                    <a:pt x="5629228" y="184436"/>
                  </a:cubicBezTo>
                  <a:cubicBezTo>
                    <a:pt x="5607003" y="180204"/>
                    <a:pt x="5616528" y="100828"/>
                    <a:pt x="5629228" y="70136"/>
                  </a:cubicBezTo>
                  <a:cubicBezTo>
                    <a:pt x="5641928" y="39444"/>
                    <a:pt x="5683203" y="-3948"/>
                    <a:pt x="5705428" y="288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015" name="直線矢印コネクタ 2014">
              <a:extLst>
                <a:ext uri="{FF2B5EF4-FFF2-40B4-BE49-F238E27FC236}">
                  <a16:creationId xmlns:a16="http://schemas.microsoft.com/office/drawing/2014/main" id="{85BF617C-6A2F-D9A8-0269-966CCFAD3EEE}"/>
                </a:ext>
              </a:extLst>
            </p:cNvPr>
            <p:cNvCxnSpPr>
              <a:cxnSpLocks/>
              <a:endCxn id="1359" idx="138"/>
            </p:cNvCxnSpPr>
            <p:nvPr/>
          </p:nvCxnSpPr>
          <p:spPr>
            <a:xfrm>
              <a:off x="4530819" y="4247105"/>
              <a:ext cx="439798" cy="1663461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51208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91820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pptx358_日本地図から見た鹿児島県の場所イラスト</dc:title>
  <dc:subject>pptx358_日本地図から見た鹿児島県の場所イラスト</dc:subject>
  <dc:creator>でじけろお</dc:creator>
  <cp:revision>1</cp:revision>
  <dcterms:created xsi:type="dcterms:W3CDTF">2018-05-20T00:31:01Z</dcterms:created>
  <dcterms:modified xsi:type="dcterms:W3CDTF">2025-12-14T01:17:55Z</dcterms:modified>
  <cp:version>1</cp:version>
</cp:coreProperties>
</file>